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Bauer Bodoni Condensed Bold" panose="020B0604020202020204" charset="0"/>
      <p:regular r:id="rId15"/>
    </p:embeddedFont>
    <p:embeddedFont>
      <p:font typeface="Belleza" panose="020B0604020202020204" charset="0"/>
      <p:regular r:id="rId16"/>
    </p:embeddedFont>
    <p:embeddedFont>
      <p:font typeface="Boston Angel" panose="020B0604020202020204" charset="0"/>
      <p:regular r:id="rId17"/>
    </p:embeddedFont>
    <p:embeddedFont>
      <p:font typeface="Calibri" panose="020F0502020204030204" pitchFamily="34" charset="0"/>
      <p:regular r:id="rId18"/>
      <p:bold r:id="rId19"/>
      <p:italic r:id="rId20"/>
      <p:boldItalic r:id="rId21"/>
    </p:embeddedFont>
    <p:embeddedFont>
      <p:font typeface="Chonburi" panose="020B0502040204020203" pitchFamily="2" charset="-34"/>
      <p:regular r:id="rId22"/>
    </p:embeddedFont>
    <p:embeddedFont>
      <p:font typeface="Garamond" panose="02020404030301010803" pitchFamily="18" charset="0"/>
      <p:regular r:id="rId23"/>
      <p:bold r:id="rId24"/>
      <p:italic r:id="rId25"/>
    </p:embeddedFont>
    <p:embeddedFont>
      <p:font typeface="Poppins" panose="00000500000000000000" pitchFamily="2" charset="0"/>
      <p:regular r:id="rId26"/>
    </p:embeddedFont>
    <p:embeddedFont>
      <p:font typeface="Prata" panose="020B0604020202020204" charset="0"/>
      <p:regular r:id="rId27"/>
    </p:embeddedFont>
    <p:embeddedFont>
      <p:font typeface="Quando" panose="020B0604020202020204" charset="0"/>
      <p:regular r:id="rId28"/>
    </p:embeddedFont>
    <p:embeddedFont>
      <p:font typeface="Rubik" panose="020B0604020202020204" charset="-79"/>
      <p:regular r:id="rId29"/>
    </p:embeddedFont>
    <p:embeddedFont>
      <p:font typeface="Rubik Semi-Bold" panose="020B0604020202020204" charset="-79"/>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sp>
        <p:nvSpPr>
          <p:cNvPr id="2" name="Freeform 2"/>
          <p:cNvSpPr/>
          <p:nvPr/>
        </p:nvSpPr>
        <p:spPr>
          <a:xfrm>
            <a:off x="9735744" y="0"/>
            <a:ext cx="8552256" cy="4629150"/>
          </a:xfrm>
          <a:custGeom>
            <a:avLst/>
            <a:gdLst/>
            <a:ahLst/>
            <a:cxnLst/>
            <a:rect l="l" t="t" r="r" b="b"/>
            <a:pathLst>
              <a:path w="8552256" h="4629150">
                <a:moveTo>
                  <a:pt x="0" y="0"/>
                </a:moveTo>
                <a:lnTo>
                  <a:pt x="8552256" y="0"/>
                </a:lnTo>
                <a:lnTo>
                  <a:pt x="8552256" y="4629150"/>
                </a:lnTo>
                <a:lnTo>
                  <a:pt x="0" y="4629150"/>
                </a:lnTo>
                <a:lnTo>
                  <a:pt x="0" y="0"/>
                </a:lnTo>
                <a:close/>
              </a:path>
            </a:pathLst>
          </a:custGeom>
          <a:blipFill>
            <a:blip r:embed="rId2"/>
            <a:stretch>
              <a:fillRect t="-11659" b="-11659"/>
            </a:stretch>
          </a:blipFill>
        </p:spPr>
      </p:sp>
      <p:grpSp>
        <p:nvGrpSpPr>
          <p:cNvPr id="3" name="Group 3"/>
          <p:cNvGrpSpPr/>
          <p:nvPr/>
        </p:nvGrpSpPr>
        <p:grpSpPr>
          <a:xfrm>
            <a:off x="0" y="0"/>
            <a:ext cx="1028700" cy="10287000"/>
            <a:chOff x="0" y="0"/>
            <a:chExt cx="270933" cy="2709333"/>
          </a:xfrm>
        </p:grpSpPr>
        <p:sp>
          <p:nvSpPr>
            <p:cNvPr id="4" name="Freeform 4"/>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5" name="TextBox 5"/>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rot="5400000">
            <a:off x="13497522" y="867372"/>
            <a:ext cx="1028700" cy="8552256"/>
            <a:chOff x="0" y="0"/>
            <a:chExt cx="270933" cy="2252446"/>
          </a:xfrm>
        </p:grpSpPr>
        <p:sp>
          <p:nvSpPr>
            <p:cNvPr id="7" name="Freeform 7"/>
            <p:cNvSpPr/>
            <p:nvPr/>
          </p:nvSpPr>
          <p:spPr>
            <a:xfrm>
              <a:off x="0" y="0"/>
              <a:ext cx="270933" cy="2252446"/>
            </a:xfrm>
            <a:custGeom>
              <a:avLst/>
              <a:gdLst/>
              <a:ahLst/>
              <a:cxnLst/>
              <a:rect l="l" t="t" r="r" b="b"/>
              <a:pathLst>
                <a:path w="270933" h="2252446">
                  <a:moveTo>
                    <a:pt x="0" y="0"/>
                  </a:moveTo>
                  <a:lnTo>
                    <a:pt x="270933" y="0"/>
                  </a:lnTo>
                  <a:lnTo>
                    <a:pt x="270933" y="2252446"/>
                  </a:lnTo>
                  <a:lnTo>
                    <a:pt x="0" y="2252446"/>
                  </a:lnTo>
                  <a:close/>
                </a:path>
              </a:pathLst>
            </a:custGeom>
            <a:solidFill>
              <a:srgbClr val="FFFFFF"/>
            </a:solidFill>
          </p:spPr>
        </p:sp>
        <p:sp>
          <p:nvSpPr>
            <p:cNvPr id="8" name="TextBox 8"/>
            <p:cNvSpPr txBox="1"/>
            <p:nvPr/>
          </p:nvSpPr>
          <p:spPr>
            <a:xfrm>
              <a:off x="0" y="-66675"/>
              <a:ext cx="270933" cy="2319121"/>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9735744" y="5657850"/>
            <a:ext cx="8552256" cy="4629150"/>
          </a:xfrm>
          <a:custGeom>
            <a:avLst/>
            <a:gdLst/>
            <a:ahLst/>
            <a:cxnLst/>
            <a:rect l="l" t="t" r="r" b="b"/>
            <a:pathLst>
              <a:path w="8552256" h="4629150">
                <a:moveTo>
                  <a:pt x="0" y="0"/>
                </a:moveTo>
                <a:lnTo>
                  <a:pt x="8552256" y="0"/>
                </a:lnTo>
                <a:lnTo>
                  <a:pt x="8552256" y="4629150"/>
                </a:lnTo>
                <a:lnTo>
                  <a:pt x="0" y="4629150"/>
                </a:lnTo>
                <a:lnTo>
                  <a:pt x="0" y="0"/>
                </a:lnTo>
                <a:close/>
              </a:path>
            </a:pathLst>
          </a:custGeom>
          <a:blipFill>
            <a:blip r:embed="rId3"/>
            <a:stretch>
              <a:fillRect t="-7733" b="-7733"/>
            </a:stretch>
          </a:blipFill>
        </p:spPr>
      </p:sp>
      <p:sp>
        <p:nvSpPr>
          <p:cNvPr id="10" name="AutoShape 10"/>
          <p:cNvSpPr/>
          <p:nvPr/>
        </p:nvSpPr>
        <p:spPr>
          <a:xfrm rot="-5400000">
            <a:off x="7040732" y="1835116"/>
            <a:ext cx="3689281" cy="0"/>
          </a:xfrm>
          <a:prstGeom prst="line">
            <a:avLst/>
          </a:prstGeom>
          <a:ln w="19050" cap="flat">
            <a:solidFill>
              <a:srgbClr val="FFFFFF"/>
            </a:solidFill>
            <a:prstDash val="solid"/>
            <a:headEnd type="none" w="sm" len="sm"/>
            <a:tailEnd type="none" w="sm" len="sm"/>
          </a:ln>
        </p:spPr>
      </p:sp>
      <p:sp>
        <p:nvSpPr>
          <p:cNvPr id="11" name="AutoShape 11"/>
          <p:cNvSpPr/>
          <p:nvPr/>
        </p:nvSpPr>
        <p:spPr>
          <a:xfrm rot="-5400000">
            <a:off x="5961329" y="9016396"/>
            <a:ext cx="2522159" cy="0"/>
          </a:xfrm>
          <a:prstGeom prst="line">
            <a:avLst/>
          </a:prstGeom>
          <a:ln w="19050" cap="flat">
            <a:solidFill>
              <a:srgbClr val="FFFFFF"/>
            </a:solidFill>
            <a:prstDash val="solid"/>
            <a:headEnd type="none" w="sm" len="sm"/>
            <a:tailEnd type="none" w="sm" len="sm"/>
          </a:ln>
        </p:spPr>
      </p:sp>
      <p:sp>
        <p:nvSpPr>
          <p:cNvPr id="12" name="TextBox 12"/>
          <p:cNvSpPr txBox="1"/>
          <p:nvPr/>
        </p:nvSpPr>
        <p:spPr>
          <a:xfrm>
            <a:off x="1378263" y="4003606"/>
            <a:ext cx="8312719" cy="2229420"/>
          </a:xfrm>
          <a:prstGeom prst="rect">
            <a:avLst/>
          </a:prstGeom>
        </p:spPr>
        <p:txBody>
          <a:bodyPr lIns="0" tIns="0" rIns="0" bIns="0" rtlCol="0" anchor="t">
            <a:spAutoFit/>
          </a:bodyPr>
          <a:lstStyle/>
          <a:p>
            <a:pPr marL="0" lvl="0" indent="0" algn="l">
              <a:lnSpc>
                <a:spcPts val="8558"/>
              </a:lnSpc>
              <a:spcBef>
                <a:spcPct val="0"/>
              </a:spcBef>
            </a:pPr>
            <a:r>
              <a:rPr lang="en-US" sz="8558" dirty="0">
                <a:solidFill>
                  <a:srgbClr val="FFFFFF"/>
                </a:solidFill>
                <a:latin typeface="Chonburi"/>
              </a:rPr>
              <a:t>HOME AUTOMATION</a:t>
            </a:r>
          </a:p>
        </p:txBody>
      </p:sp>
      <p:sp>
        <p:nvSpPr>
          <p:cNvPr id="13" name="TextBox 13"/>
          <p:cNvSpPr txBox="1"/>
          <p:nvPr/>
        </p:nvSpPr>
        <p:spPr>
          <a:xfrm>
            <a:off x="1234052" y="8978296"/>
            <a:ext cx="2852023" cy="1076325"/>
          </a:xfrm>
          <a:prstGeom prst="rect">
            <a:avLst/>
          </a:prstGeom>
        </p:spPr>
        <p:txBody>
          <a:bodyPr lIns="0" tIns="0" rIns="0" bIns="0" rtlCol="0" anchor="t">
            <a:spAutoFit/>
          </a:bodyPr>
          <a:lstStyle/>
          <a:p>
            <a:pPr>
              <a:lnSpc>
                <a:spcPts val="2100"/>
              </a:lnSpc>
              <a:spcBef>
                <a:spcPct val="0"/>
              </a:spcBef>
            </a:pPr>
            <a:r>
              <a:rPr lang="en-US" sz="1500">
                <a:solidFill>
                  <a:srgbClr val="FFFFFF"/>
                </a:solidFill>
                <a:latin typeface="Belleza"/>
              </a:rPr>
              <a:t>THOMAS A (URK22CO2021)</a:t>
            </a:r>
          </a:p>
          <a:p>
            <a:pPr>
              <a:lnSpc>
                <a:spcPts val="2100"/>
              </a:lnSpc>
              <a:spcBef>
                <a:spcPct val="0"/>
              </a:spcBef>
            </a:pPr>
            <a:r>
              <a:rPr lang="en-US" sz="1500">
                <a:solidFill>
                  <a:srgbClr val="FFFFFF"/>
                </a:solidFill>
                <a:latin typeface="Belleza"/>
              </a:rPr>
              <a:t>VEYILU MUTHU S (URK22CO3006)</a:t>
            </a:r>
          </a:p>
          <a:p>
            <a:pPr>
              <a:lnSpc>
                <a:spcPts val="2100"/>
              </a:lnSpc>
              <a:spcBef>
                <a:spcPct val="0"/>
              </a:spcBef>
            </a:pPr>
            <a:r>
              <a:rPr lang="en-US" sz="1500">
                <a:solidFill>
                  <a:srgbClr val="FFFFFF"/>
                </a:solidFill>
                <a:latin typeface="Belleza"/>
              </a:rPr>
              <a:t>MITHUN (URK22CS7001)</a:t>
            </a:r>
          </a:p>
          <a:p>
            <a:pPr>
              <a:lnSpc>
                <a:spcPts val="2100"/>
              </a:lnSpc>
              <a:spcBef>
                <a:spcPct val="0"/>
              </a:spcBef>
            </a:pPr>
            <a:r>
              <a:rPr lang="en-US" sz="1500">
                <a:solidFill>
                  <a:srgbClr val="FFFFFF"/>
                </a:solidFill>
                <a:latin typeface="Belleza"/>
              </a:rPr>
              <a:t>PRANESH KUMAR (URK22CS5084)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sp>
        <p:nvSpPr>
          <p:cNvPr id="2" name="TextBox 2"/>
          <p:cNvSpPr txBox="1"/>
          <p:nvPr/>
        </p:nvSpPr>
        <p:spPr>
          <a:xfrm>
            <a:off x="1028700" y="794198"/>
            <a:ext cx="16230600" cy="819150"/>
          </a:xfrm>
          <a:prstGeom prst="rect">
            <a:avLst/>
          </a:prstGeom>
        </p:spPr>
        <p:txBody>
          <a:bodyPr lIns="0" tIns="0" rIns="0" bIns="0" rtlCol="0" anchor="t">
            <a:spAutoFit/>
          </a:bodyPr>
          <a:lstStyle/>
          <a:p>
            <a:pPr marL="0" lvl="0" indent="0" algn="ctr">
              <a:lnSpc>
                <a:spcPts val="6000"/>
              </a:lnSpc>
              <a:spcBef>
                <a:spcPct val="0"/>
              </a:spcBef>
            </a:pPr>
            <a:r>
              <a:rPr lang="en-US" sz="6000">
                <a:solidFill>
                  <a:srgbClr val="FFFFFF"/>
                </a:solidFill>
                <a:latin typeface="Chonburi"/>
              </a:rPr>
              <a:t>BLOCK DIAGRAM</a:t>
            </a:r>
          </a:p>
        </p:txBody>
      </p:sp>
      <p:grpSp>
        <p:nvGrpSpPr>
          <p:cNvPr id="3" name="Group 3"/>
          <p:cNvGrpSpPr/>
          <p:nvPr/>
        </p:nvGrpSpPr>
        <p:grpSpPr>
          <a:xfrm>
            <a:off x="0" y="0"/>
            <a:ext cx="1028700" cy="10287000"/>
            <a:chOff x="0" y="0"/>
            <a:chExt cx="270933" cy="2709333"/>
          </a:xfrm>
        </p:grpSpPr>
        <p:sp>
          <p:nvSpPr>
            <p:cNvPr id="4" name="Freeform 4"/>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5" name="TextBox 5"/>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7259300" y="0"/>
            <a:ext cx="1028700" cy="10287000"/>
            <a:chOff x="0" y="0"/>
            <a:chExt cx="270933" cy="2709333"/>
          </a:xfrm>
        </p:grpSpPr>
        <p:sp>
          <p:nvSpPr>
            <p:cNvPr id="7" name="Freeform 7"/>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8" name="TextBox 8"/>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sp>
        <p:nvSpPr>
          <p:cNvPr id="9" name="AutoShape 9"/>
          <p:cNvSpPr/>
          <p:nvPr/>
        </p:nvSpPr>
        <p:spPr>
          <a:xfrm>
            <a:off x="-1855190" y="1146623"/>
            <a:ext cx="6492240" cy="0"/>
          </a:xfrm>
          <a:prstGeom prst="line">
            <a:avLst/>
          </a:prstGeom>
          <a:ln w="19050" cap="flat">
            <a:solidFill>
              <a:srgbClr val="FFFFFF"/>
            </a:solidFill>
            <a:prstDash val="solid"/>
            <a:headEnd type="none" w="sm" len="sm"/>
            <a:tailEnd type="none" w="sm" len="sm"/>
          </a:ln>
        </p:spPr>
      </p:sp>
      <p:sp>
        <p:nvSpPr>
          <p:cNvPr id="10" name="AutoShape 10"/>
          <p:cNvSpPr/>
          <p:nvPr/>
        </p:nvSpPr>
        <p:spPr>
          <a:xfrm>
            <a:off x="13727710" y="1146623"/>
            <a:ext cx="6492240" cy="0"/>
          </a:xfrm>
          <a:prstGeom prst="line">
            <a:avLst/>
          </a:prstGeom>
          <a:ln w="19050" cap="flat">
            <a:solidFill>
              <a:srgbClr val="FFFFFF"/>
            </a:solidFill>
            <a:prstDash val="solid"/>
            <a:headEnd type="none" w="sm" len="sm"/>
            <a:tailEnd type="none" w="sm" len="sm"/>
          </a:ln>
        </p:spPr>
      </p:sp>
      <p:sp>
        <p:nvSpPr>
          <p:cNvPr id="11" name="AutoShape 11"/>
          <p:cNvSpPr/>
          <p:nvPr/>
        </p:nvSpPr>
        <p:spPr>
          <a:xfrm rot="-5400000">
            <a:off x="12991343" y="465918"/>
            <a:ext cx="6492240" cy="0"/>
          </a:xfrm>
          <a:prstGeom prst="line">
            <a:avLst/>
          </a:prstGeom>
          <a:ln w="19050" cap="flat">
            <a:solidFill>
              <a:srgbClr val="FFFFFF"/>
            </a:solidFill>
            <a:prstDash val="solid"/>
            <a:headEnd type="none" w="sm" len="sm"/>
            <a:tailEnd type="none" w="sm" len="sm"/>
          </a:ln>
        </p:spPr>
      </p:sp>
      <p:sp>
        <p:nvSpPr>
          <p:cNvPr id="12" name="AutoShape 12"/>
          <p:cNvSpPr/>
          <p:nvPr/>
        </p:nvSpPr>
        <p:spPr>
          <a:xfrm rot="-5400000">
            <a:off x="-1227800" y="465918"/>
            <a:ext cx="6492240" cy="0"/>
          </a:xfrm>
          <a:prstGeom prst="line">
            <a:avLst/>
          </a:prstGeom>
          <a:ln w="19050" cap="flat">
            <a:solidFill>
              <a:srgbClr val="FFFFFF"/>
            </a:solidFill>
            <a:prstDash val="solid"/>
            <a:headEnd type="none" w="sm" len="sm"/>
            <a:tailEnd type="none" w="sm" len="sm"/>
          </a:ln>
        </p:spPr>
      </p:sp>
      <p:sp>
        <p:nvSpPr>
          <p:cNvPr id="13" name="AutoShape 13"/>
          <p:cNvSpPr/>
          <p:nvPr/>
        </p:nvSpPr>
        <p:spPr>
          <a:xfrm rot="-5400000">
            <a:off x="-1246850" y="10333282"/>
            <a:ext cx="6492240" cy="0"/>
          </a:xfrm>
          <a:prstGeom prst="line">
            <a:avLst/>
          </a:prstGeom>
          <a:ln w="19050" cap="flat">
            <a:solidFill>
              <a:srgbClr val="FFFFFF"/>
            </a:solidFill>
            <a:prstDash val="solid"/>
            <a:headEnd type="none" w="sm" len="sm"/>
            <a:tailEnd type="none" w="sm" len="sm"/>
          </a:ln>
        </p:spPr>
      </p:sp>
      <p:sp>
        <p:nvSpPr>
          <p:cNvPr id="14" name="AutoShape 14"/>
          <p:cNvSpPr/>
          <p:nvPr/>
        </p:nvSpPr>
        <p:spPr>
          <a:xfrm>
            <a:off x="-2217420" y="9239250"/>
            <a:ext cx="6492240" cy="0"/>
          </a:xfrm>
          <a:prstGeom prst="line">
            <a:avLst/>
          </a:prstGeom>
          <a:ln w="19050" cap="flat">
            <a:solidFill>
              <a:srgbClr val="FFFFFF"/>
            </a:solidFill>
            <a:prstDash val="solid"/>
            <a:headEnd type="none" w="sm" len="sm"/>
            <a:tailEnd type="none" w="sm" len="sm"/>
          </a:ln>
        </p:spPr>
      </p:sp>
      <p:sp>
        <p:nvSpPr>
          <p:cNvPr id="15" name="AutoShape 15"/>
          <p:cNvSpPr/>
          <p:nvPr/>
        </p:nvSpPr>
        <p:spPr>
          <a:xfrm rot="-5400000">
            <a:off x="12917609" y="10485682"/>
            <a:ext cx="6492240" cy="0"/>
          </a:xfrm>
          <a:prstGeom prst="line">
            <a:avLst/>
          </a:prstGeom>
          <a:ln w="19050" cap="flat">
            <a:solidFill>
              <a:srgbClr val="FFFFFF"/>
            </a:solidFill>
            <a:prstDash val="solid"/>
            <a:headEnd type="none" w="sm" len="sm"/>
            <a:tailEnd type="none" w="sm" len="sm"/>
          </a:ln>
        </p:spPr>
      </p:sp>
      <p:sp>
        <p:nvSpPr>
          <p:cNvPr id="16" name="AutoShape 16"/>
          <p:cNvSpPr/>
          <p:nvPr/>
        </p:nvSpPr>
        <p:spPr>
          <a:xfrm>
            <a:off x="13727710" y="9391650"/>
            <a:ext cx="4711570" cy="0"/>
          </a:xfrm>
          <a:prstGeom prst="line">
            <a:avLst/>
          </a:prstGeom>
          <a:ln w="19050" cap="flat">
            <a:solidFill>
              <a:srgbClr val="FFFFFF"/>
            </a:solidFill>
            <a:prstDash val="solid"/>
            <a:headEnd type="none" w="sm" len="sm"/>
            <a:tailEnd type="none" w="sm" len="sm"/>
          </a:ln>
        </p:spPr>
      </p:sp>
      <p:sp>
        <p:nvSpPr>
          <p:cNvPr id="17" name="Freeform 17"/>
          <p:cNvSpPr/>
          <p:nvPr/>
        </p:nvSpPr>
        <p:spPr>
          <a:xfrm>
            <a:off x="4093691" y="2509873"/>
            <a:ext cx="10100617" cy="5793942"/>
          </a:xfrm>
          <a:custGeom>
            <a:avLst/>
            <a:gdLst/>
            <a:ahLst/>
            <a:cxnLst/>
            <a:rect l="l" t="t" r="r" b="b"/>
            <a:pathLst>
              <a:path w="10100617" h="5793942">
                <a:moveTo>
                  <a:pt x="0" y="0"/>
                </a:moveTo>
                <a:lnTo>
                  <a:pt x="10100618" y="0"/>
                </a:lnTo>
                <a:lnTo>
                  <a:pt x="10100618" y="5793941"/>
                </a:lnTo>
                <a:lnTo>
                  <a:pt x="0" y="5793941"/>
                </a:lnTo>
                <a:lnTo>
                  <a:pt x="0" y="0"/>
                </a:lnTo>
                <a:close/>
              </a:path>
            </a:pathLst>
          </a:custGeom>
          <a:blipFill>
            <a:blip r:embed="rId2"/>
            <a:stretch>
              <a:fillRect r="-1903"/>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sp>
        <p:nvSpPr>
          <p:cNvPr id="2" name="TextBox 2"/>
          <p:cNvSpPr txBox="1"/>
          <p:nvPr/>
        </p:nvSpPr>
        <p:spPr>
          <a:xfrm>
            <a:off x="1028700" y="794198"/>
            <a:ext cx="16230600" cy="819150"/>
          </a:xfrm>
          <a:prstGeom prst="rect">
            <a:avLst/>
          </a:prstGeom>
        </p:spPr>
        <p:txBody>
          <a:bodyPr lIns="0" tIns="0" rIns="0" bIns="0" rtlCol="0" anchor="t">
            <a:spAutoFit/>
          </a:bodyPr>
          <a:lstStyle/>
          <a:p>
            <a:pPr marL="0" lvl="0" indent="0" algn="ctr">
              <a:lnSpc>
                <a:spcPts val="6000"/>
              </a:lnSpc>
              <a:spcBef>
                <a:spcPct val="0"/>
              </a:spcBef>
            </a:pPr>
            <a:r>
              <a:rPr lang="en-US" sz="6000">
                <a:solidFill>
                  <a:srgbClr val="FFFFFF"/>
                </a:solidFill>
                <a:latin typeface="Chonburi"/>
              </a:rPr>
              <a:t>PROJECT OUTPUT</a:t>
            </a:r>
          </a:p>
        </p:txBody>
      </p:sp>
      <p:grpSp>
        <p:nvGrpSpPr>
          <p:cNvPr id="3" name="Group 3"/>
          <p:cNvGrpSpPr/>
          <p:nvPr/>
        </p:nvGrpSpPr>
        <p:grpSpPr>
          <a:xfrm>
            <a:off x="0" y="0"/>
            <a:ext cx="1028700" cy="10287000"/>
            <a:chOff x="0" y="0"/>
            <a:chExt cx="270933" cy="2709333"/>
          </a:xfrm>
        </p:grpSpPr>
        <p:sp>
          <p:nvSpPr>
            <p:cNvPr id="4" name="Freeform 4"/>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5" name="TextBox 5"/>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7259300" y="0"/>
            <a:ext cx="1028700" cy="10287000"/>
            <a:chOff x="0" y="0"/>
            <a:chExt cx="270933" cy="2709333"/>
          </a:xfrm>
        </p:grpSpPr>
        <p:sp>
          <p:nvSpPr>
            <p:cNvPr id="7" name="Freeform 7"/>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8" name="TextBox 8"/>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sp>
        <p:nvSpPr>
          <p:cNvPr id="9" name="AutoShape 9"/>
          <p:cNvSpPr/>
          <p:nvPr/>
        </p:nvSpPr>
        <p:spPr>
          <a:xfrm>
            <a:off x="-1855190" y="1146623"/>
            <a:ext cx="6492240" cy="0"/>
          </a:xfrm>
          <a:prstGeom prst="line">
            <a:avLst/>
          </a:prstGeom>
          <a:ln w="19050" cap="flat">
            <a:solidFill>
              <a:srgbClr val="FFFFFF"/>
            </a:solidFill>
            <a:prstDash val="solid"/>
            <a:headEnd type="none" w="sm" len="sm"/>
            <a:tailEnd type="none" w="sm" len="sm"/>
          </a:ln>
        </p:spPr>
      </p:sp>
      <p:sp>
        <p:nvSpPr>
          <p:cNvPr id="10" name="AutoShape 10"/>
          <p:cNvSpPr/>
          <p:nvPr/>
        </p:nvSpPr>
        <p:spPr>
          <a:xfrm>
            <a:off x="13727710" y="1146623"/>
            <a:ext cx="6492240" cy="0"/>
          </a:xfrm>
          <a:prstGeom prst="line">
            <a:avLst/>
          </a:prstGeom>
          <a:ln w="19050" cap="flat">
            <a:solidFill>
              <a:srgbClr val="FFFFFF"/>
            </a:solidFill>
            <a:prstDash val="solid"/>
            <a:headEnd type="none" w="sm" len="sm"/>
            <a:tailEnd type="none" w="sm" len="sm"/>
          </a:ln>
        </p:spPr>
      </p:sp>
      <p:sp>
        <p:nvSpPr>
          <p:cNvPr id="11" name="AutoShape 11"/>
          <p:cNvSpPr/>
          <p:nvPr/>
        </p:nvSpPr>
        <p:spPr>
          <a:xfrm rot="-5400000">
            <a:off x="12991343" y="465918"/>
            <a:ext cx="6492240" cy="0"/>
          </a:xfrm>
          <a:prstGeom prst="line">
            <a:avLst/>
          </a:prstGeom>
          <a:ln w="19050" cap="flat">
            <a:solidFill>
              <a:srgbClr val="FFFFFF"/>
            </a:solidFill>
            <a:prstDash val="solid"/>
            <a:headEnd type="none" w="sm" len="sm"/>
            <a:tailEnd type="none" w="sm" len="sm"/>
          </a:ln>
        </p:spPr>
      </p:sp>
      <p:sp>
        <p:nvSpPr>
          <p:cNvPr id="12" name="AutoShape 12"/>
          <p:cNvSpPr/>
          <p:nvPr/>
        </p:nvSpPr>
        <p:spPr>
          <a:xfrm rot="-5400000">
            <a:off x="-1227800" y="465918"/>
            <a:ext cx="6492240" cy="0"/>
          </a:xfrm>
          <a:prstGeom prst="line">
            <a:avLst/>
          </a:prstGeom>
          <a:ln w="19050" cap="flat">
            <a:solidFill>
              <a:srgbClr val="FFFFFF"/>
            </a:solidFill>
            <a:prstDash val="solid"/>
            <a:headEnd type="none" w="sm" len="sm"/>
            <a:tailEnd type="none" w="sm" len="sm"/>
          </a:ln>
        </p:spPr>
      </p:sp>
      <p:sp>
        <p:nvSpPr>
          <p:cNvPr id="13" name="AutoShape 13"/>
          <p:cNvSpPr/>
          <p:nvPr/>
        </p:nvSpPr>
        <p:spPr>
          <a:xfrm rot="-5400000">
            <a:off x="-1246850" y="10333282"/>
            <a:ext cx="6492240" cy="0"/>
          </a:xfrm>
          <a:prstGeom prst="line">
            <a:avLst/>
          </a:prstGeom>
          <a:ln w="19050" cap="flat">
            <a:solidFill>
              <a:srgbClr val="FFFFFF"/>
            </a:solidFill>
            <a:prstDash val="solid"/>
            <a:headEnd type="none" w="sm" len="sm"/>
            <a:tailEnd type="none" w="sm" len="sm"/>
          </a:ln>
        </p:spPr>
      </p:sp>
      <p:sp>
        <p:nvSpPr>
          <p:cNvPr id="14" name="AutoShape 14"/>
          <p:cNvSpPr/>
          <p:nvPr/>
        </p:nvSpPr>
        <p:spPr>
          <a:xfrm>
            <a:off x="-2217420" y="9239250"/>
            <a:ext cx="6492240" cy="0"/>
          </a:xfrm>
          <a:prstGeom prst="line">
            <a:avLst/>
          </a:prstGeom>
          <a:ln w="19050" cap="flat">
            <a:solidFill>
              <a:srgbClr val="FFFFFF"/>
            </a:solidFill>
            <a:prstDash val="solid"/>
            <a:headEnd type="none" w="sm" len="sm"/>
            <a:tailEnd type="none" w="sm" len="sm"/>
          </a:ln>
        </p:spPr>
      </p:sp>
      <p:sp>
        <p:nvSpPr>
          <p:cNvPr id="15" name="AutoShape 15"/>
          <p:cNvSpPr/>
          <p:nvPr/>
        </p:nvSpPr>
        <p:spPr>
          <a:xfrm rot="-5400000">
            <a:off x="12917609" y="10485682"/>
            <a:ext cx="6492240" cy="0"/>
          </a:xfrm>
          <a:prstGeom prst="line">
            <a:avLst/>
          </a:prstGeom>
          <a:ln w="19050" cap="flat">
            <a:solidFill>
              <a:srgbClr val="FFFFFF"/>
            </a:solidFill>
            <a:prstDash val="solid"/>
            <a:headEnd type="none" w="sm" len="sm"/>
            <a:tailEnd type="none" w="sm" len="sm"/>
          </a:ln>
        </p:spPr>
      </p:sp>
      <p:sp>
        <p:nvSpPr>
          <p:cNvPr id="16" name="AutoShape 16"/>
          <p:cNvSpPr/>
          <p:nvPr/>
        </p:nvSpPr>
        <p:spPr>
          <a:xfrm>
            <a:off x="13727710" y="9391650"/>
            <a:ext cx="4711570" cy="0"/>
          </a:xfrm>
          <a:prstGeom prst="line">
            <a:avLst/>
          </a:prstGeom>
          <a:ln w="19050" cap="flat">
            <a:solidFill>
              <a:srgbClr val="FFFFFF"/>
            </a:solidFill>
            <a:prstDash val="solid"/>
            <a:headEnd type="none" w="sm" len="sm"/>
            <a:tailEnd type="none" w="sm" len="sm"/>
          </a:ln>
        </p:spPr>
      </p:sp>
      <p:sp>
        <p:nvSpPr>
          <p:cNvPr id="17" name="Freeform 17"/>
          <p:cNvSpPr/>
          <p:nvPr/>
        </p:nvSpPr>
        <p:spPr>
          <a:xfrm>
            <a:off x="4541361" y="1994596"/>
            <a:ext cx="9099327" cy="6824495"/>
          </a:xfrm>
          <a:custGeom>
            <a:avLst/>
            <a:gdLst/>
            <a:ahLst/>
            <a:cxnLst/>
            <a:rect l="l" t="t" r="r" b="b"/>
            <a:pathLst>
              <a:path w="9099327" h="6824495">
                <a:moveTo>
                  <a:pt x="0" y="0"/>
                </a:moveTo>
                <a:lnTo>
                  <a:pt x="9099327" y="0"/>
                </a:lnTo>
                <a:lnTo>
                  <a:pt x="9099327" y="6824495"/>
                </a:lnTo>
                <a:lnTo>
                  <a:pt x="0" y="6824495"/>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sp>
        <p:nvSpPr>
          <p:cNvPr id="2" name="TextBox 2"/>
          <p:cNvSpPr txBox="1"/>
          <p:nvPr/>
        </p:nvSpPr>
        <p:spPr>
          <a:xfrm>
            <a:off x="1028700" y="794198"/>
            <a:ext cx="16230600" cy="819150"/>
          </a:xfrm>
          <a:prstGeom prst="rect">
            <a:avLst/>
          </a:prstGeom>
        </p:spPr>
        <p:txBody>
          <a:bodyPr lIns="0" tIns="0" rIns="0" bIns="0" rtlCol="0" anchor="t">
            <a:spAutoFit/>
          </a:bodyPr>
          <a:lstStyle/>
          <a:p>
            <a:pPr marL="0" lvl="0" indent="0" algn="ctr">
              <a:lnSpc>
                <a:spcPts val="6000"/>
              </a:lnSpc>
              <a:spcBef>
                <a:spcPct val="0"/>
              </a:spcBef>
            </a:pPr>
            <a:r>
              <a:rPr lang="en-US" sz="6000">
                <a:solidFill>
                  <a:srgbClr val="FFFFFF"/>
                </a:solidFill>
                <a:latin typeface="Chonburi"/>
              </a:rPr>
              <a:t>WORKING MODEL</a:t>
            </a:r>
          </a:p>
        </p:txBody>
      </p:sp>
      <p:grpSp>
        <p:nvGrpSpPr>
          <p:cNvPr id="3" name="Group 3"/>
          <p:cNvGrpSpPr/>
          <p:nvPr/>
        </p:nvGrpSpPr>
        <p:grpSpPr>
          <a:xfrm>
            <a:off x="0" y="0"/>
            <a:ext cx="1028700" cy="10287000"/>
            <a:chOff x="0" y="0"/>
            <a:chExt cx="270933" cy="2709333"/>
          </a:xfrm>
        </p:grpSpPr>
        <p:sp>
          <p:nvSpPr>
            <p:cNvPr id="4" name="Freeform 4"/>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5" name="TextBox 5"/>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7259300" y="0"/>
            <a:ext cx="1028700" cy="10287000"/>
            <a:chOff x="0" y="0"/>
            <a:chExt cx="270933" cy="2709333"/>
          </a:xfrm>
        </p:grpSpPr>
        <p:sp>
          <p:nvSpPr>
            <p:cNvPr id="7" name="Freeform 7"/>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FFFFFF"/>
            </a:solidFill>
          </p:spPr>
        </p:sp>
        <p:sp>
          <p:nvSpPr>
            <p:cNvPr id="8" name="TextBox 8"/>
            <p:cNvSpPr txBox="1"/>
            <p:nvPr/>
          </p:nvSpPr>
          <p:spPr>
            <a:xfrm>
              <a:off x="0" y="-66675"/>
              <a:ext cx="270933" cy="2776008"/>
            </a:xfrm>
            <a:prstGeom prst="rect">
              <a:avLst/>
            </a:prstGeom>
          </p:spPr>
          <p:txBody>
            <a:bodyPr lIns="50800" tIns="50800" rIns="50800" bIns="50800" rtlCol="0" anchor="ctr"/>
            <a:lstStyle/>
            <a:p>
              <a:pPr algn="ctr">
                <a:lnSpc>
                  <a:spcPts val="2800"/>
                </a:lnSpc>
              </a:pPr>
              <a:endParaRPr/>
            </a:p>
          </p:txBody>
        </p:sp>
      </p:grpSp>
      <p:sp>
        <p:nvSpPr>
          <p:cNvPr id="9" name="AutoShape 9"/>
          <p:cNvSpPr/>
          <p:nvPr/>
        </p:nvSpPr>
        <p:spPr>
          <a:xfrm>
            <a:off x="-1855190" y="1146623"/>
            <a:ext cx="6492240" cy="0"/>
          </a:xfrm>
          <a:prstGeom prst="line">
            <a:avLst/>
          </a:prstGeom>
          <a:ln w="19050" cap="flat">
            <a:solidFill>
              <a:srgbClr val="FFFFFF"/>
            </a:solidFill>
            <a:prstDash val="solid"/>
            <a:headEnd type="none" w="sm" len="sm"/>
            <a:tailEnd type="none" w="sm" len="sm"/>
          </a:ln>
        </p:spPr>
      </p:sp>
      <p:sp>
        <p:nvSpPr>
          <p:cNvPr id="10" name="AutoShape 10"/>
          <p:cNvSpPr/>
          <p:nvPr/>
        </p:nvSpPr>
        <p:spPr>
          <a:xfrm>
            <a:off x="13727710" y="1146623"/>
            <a:ext cx="6492240" cy="0"/>
          </a:xfrm>
          <a:prstGeom prst="line">
            <a:avLst/>
          </a:prstGeom>
          <a:ln w="19050" cap="flat">
            <a:solidFill>
              <a:srgbClr val="FFFFFF"/>
            </a:solidFill>
            <a:prstDash val="solid"/>
            <a:headEnd type="none" w="sm" len="sm"/>
            <a:tailEnd type="none" w="sm" len="sm"/>
          </a:ln>
        </p:spPr>
      </p:sp>
      <p:sp>
        <p:nvSpPr>
          <p:cNvPr id="11" name="AutoShape 11"/>
          <p:cNvSpPr/>
          <p:nvPr/>
        </p:nvSpPr>
        <p:spPr>
          <a:xfrm rot="-5400000">
            <a:off x="12991343" y="465918"/>
            <a:ext cx="6492240" cy="0"/>
          </a:xfrm>
          <a:prstGeom prst="line">
            <a:avLst/>
          </a:prstGeom>
          <a:ln w="19050" cap="flat">
            <a:solidFill>
              <a:srgbClr val="FFFFFF"/>
            </a:solidFill>
            <a:prstDash val="solid"/>
            <a:headEnd type="none" w="sm" len="sm"/>
            <a:tailEnd type="none" w="sm" len="sm"/>
          </a:ln>
        </p:spPr>
      </p:sp>
      <p:sp>
        <p:nvSpPr>
          <p:cNvPr id="12" name="AutoShape 12"/>
          <p:cNvSpPr/>
          <p:nvPr/>
        </p:nvSpPr>
        <p:spPr>
          <a:xfrm rot="-5400000">
            <a:off x="-1227800" y="465918"/>
            <a:ext cx="6492240" cy="0"/>
          </a:xfrm>
          <a:prstGeom prst="line">
            <a:avLst/>
          </a:prstGeom>
          <a:ln w="19050" cap="flat">
            <a:solidFill>
              <a:srgbClr val="FFFFFF"/>
            </a:solidFill>
            <a:prstDash val="solid"/>
            <a:headEnd type="none" w="sm" len="sm"/>
            <a:tailEnd type="none" w="sm" len="sm"/>
          </a:ln>
        </p:spPr>
      </p:sp>
      <p:sp>
        <p:nvSpPr>
          <p:cNvPr id="13" name="AutoShape 13"/>
          <p:cNvSpPr/>
          <p:nvPr/>
        </p:nvSpPr>
        <p:spPr>
          <a:xfrm rot="-5400000">
            <a:off x="-1246850" y="10333282"/>
            <a:ext cx="6492240" cy="0"/>
          </a:xfrm>
          <a:prstGeom prst="line">
            <a:avLst/>
          </a:prstGeom>
          <a:ln w="19050" cap="flat">
            <a:solidFill>
              <a:srgbClr val="FFFFFF"/>
            </a:solidFill>
            <a:prstDash val="solid"/>
            <a:headEnd type="none" w="sm" len="sm"/>
            <a:tailEnd type="none" w="sm" len="sm"/>
          </a:ln>
        </p:spPr>
      </p:sp>
      <p:sp>
        <p:nvSpPr>
          <p:cNvPr id="14" name="AutoShape 14"/>
          <p:cNvSpPr/>
          <p:nvPr/>
        </p:nvSpPr>
        <p:spPr>
          <a:xfrm>
            <a:off x="-2217420" y="9239250"/>
            <a:ext cx="6492240" cy="0"/>
          </a:xfrm>
          <a:prstGeom prst="line">
            <a:avLst/>
          </a:prstGeom>
          <a:ln w="19050" cap="flat">
            <a:solidFill>
              <a:srgbClr val="FFFFFF"/>
            </a:solidFill>
            <a:prstDash val="solid"/>
            <a:headEnd type="none" w="sm" len="sm"/>
            <a:tailEnd type="none" w="sm" len="sm"/>
          </a:ln>
        </p:spPr>
      </p:sp>
      <p:sp>
        <p:nvSpPr>
          <p:cNvPr id="15" name="AutoShape 15"/>
          <p:cNvSpPr/>
          <p:nvPr/>
        </p:nvSpPr>
        <p:spPr>
          <a:xfrm rot="-5400000">
            <a:off x="12917609" y="10485682"/>
            <a:ext cx="6492240" cy="0"/>
          </a:xfrm>
          <a:prstGeom prst="line">
            <a:avLst/>
          </a:prstGeom>
          <a:ln w="19050" cap="flat">
            <a:solidFill>
              <a:srgbClr val="FFFFFF"/>
            </a:solidFill>
            <a:prstDash val="solid"/>
            <a:headEnd type="none" w="sm" len="sm"/>
            <a:tailEnd type="none" w="sm" len="sm"/>
          </a:ln>
        </p:spPr>
      </p:sp>
      <p:sp>
        <p:nvSpPr>
          <p:cNvPr id="16" name="AutoShape 16"/>
          <p:cNvSpPr/>
          <p:nvPr/>
        </p:nvSpPr>
        <p:spPr>
          <a:xfrm>
            <a:off x="13727710" y="9391650"/>
            <a:ext cx="4711570" cy="0"/>
          </a:xfrm>
          <a:prstGeom prst="line">
            <a:avLst/>
          </a:prstGeom>
          <a:ln w="19050" cap="flat">
            <a:solidFill>
              <a:srgbClr val="FFFFFF"/>
            </a:solidFill>
            <a:prstDash val="solid"/>
            <a:headEnd type="none" w="sm" len="sm"/>
            <a:tailEnd type="none" w="sm" len="sm"/>
          </a:ln>
        </p:spPr>
      </p:sp>
      <p:pic>
        <p:nvPicPr>
          <p:cNvPr id="17" name="Picture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3292590" y="1754752"/>
            <a:ext cx="12113166" cy="6856509"/>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1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0" y="7798220"/>
            <a:ext cx="6120660" cy="1630036"/>
            <a:chOff x="0" y="0"/>
            <a:chExt cx="1612026" cy="429310"/>
          </a:xfrm>
        </p:grpSpPr>
        <p:sp>
          <p:nvSpPr>
            <p:cNvPr id="3" name="Freeform 3"/>
            <p:cNvSpPr/>
            <p:nvPr/>
          </p:nvSpPr>
          <p:spPr>
            <a:xfrm>
              <a:off x="0" y="0"/>
              <a:ext cx="1612026" cy="429310"/>
            </a:xfrm>
            <a:custGeom>
              <a:avLst/>
              <a:gdLst/>
              <a:ahLst/>
              <a:cxnLst/>
              <a:rect l="l" t="t" r="r" b="b"/>
              <a:pathLst>
                <a:path w="1612026" h="429310">
                  <a:moveTo>
                    <a:pt x="0" y="0"/>
                  </a:moveTo>
                  <a:lnTo>
                    <a:pt x="1612026" y="0"/>
                  </a:lnTo>
                  <a:lnTo>
                    <a:pt x="1612026" y="429310"/>
                  </a:lnTo>
                  <a:lnTo>
                    <a:pt x="0" y="429310"/>
                  </a:lnTo>
                  <a:close/>
                </a:path>
              </a:pathLst>
            </a:custGeom>
            <a:solidFill>
              <a:srgbClr val="FFFFFF"/>
            </a:solidFill>
          </p:spPr>
        </p:sp>
        <p:sp>
          <p:nvSpPr>
            <p:cNvPr id="4" name="TextBox 4"/>
            <p:cNvSpPr txBox="1"/>
            <p:nvPr/>
          </p:nvSpPr>
          <p:spPr>
            <a:xfrm>
              <a:off x="0" y="-66675"/>
              <a:ext cx="1612026" cy="495985"/>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9282849" y="1028700"/>
            <a:ext cx="9005151" cy="8229600"/>
          </a:xfrm>
          <a:custGeom>
            <a:avLst/>
            <a:gdLst/>
            <a:ahLst/>
            <a:cxnLst/>
            <a:rect l="l" t="t" r="r" b="b"/>
            <a:pathLst>
              <a:path w="9005151" h="8229600">
                <a:moveTo>
                  <a:pt x="0" y="0"/>
                </a:moveTo>
                <a:lnTo>
                  <a:pt x="9005151" y="0"/>
                </a:lnTo>
                <a:lnTo>
                  <a:pt x="9005151" y="8229600"/>
                </a:lnTo>
                <a:lnTo>
                  <a:pt x="0" y="8229600"/>
                </a:lnTo>
                <a:lnTo>
                  <a:pt x="0" y="0"/>
                </a:lnTo>
                <a:close/>
              </a:path>
            </a:pathLst>
          </a:custGeom>
          <a:blipFill>
            <a:blip r:embed="rId2"/>
            <a:stretch>
              <a:fillRect l="-18583" r="-18583"/>
            </a:stretch>
          </a:blipFill>
        </p:spPr>
      </p:sp>
      <p:sp>
        <p:nvSpPr>
          <p:cNvPr id="6" name="TextBox 6"/>
          <p:cNvSpPr txBox="1"/>
          <p:nvPr/>
        </p:nvSpPr>
        <p:spPr>
          <a:xfrm>
            <a:off x="1028700" y="8052851"/>
            <a:ext cx="6555362" cy="1063625"/>
          </a:xfrm>
          <a:prstGeom prst="rect">
            <a:avLst/>
          </a:prstGeom>
        </p:spPr>
        <p:txBody>
          <a:bodyPr lIns="0" tIns="0" rIns="0" bIns="0" rtlCol="0" anchor="t">
            <a:spAutoFit/>
          </a:bodyPr>
          <a:lstStyle/>
          <a:p>
            <a:pPr marL="0" lvl="0" indent="0" algn="just">
              <a:lnSpc>
                <a:spcPts val="2800"/>
              </a:lnSpc>
              <a:spcBef>
                <a:spcPct val="0"/>
              </a:spcBef>
            </a:pPr>
            <a:r>
              <a:rPr lang="en-US" sz="2000" u="none">
                <a:solidFill>
                  <a:srgbClr val="FFFFFF"/>
                </a:solidFill>
                <a:latin typeface="Rubik"/>
              </a:rPr>
              <a:t>hello@reallygreatsite.com</a:t>
            </a:r>
          </a:p>
          <a:p>
            <a:pPr marL="0" lvl="0" indent="0" algn="just">
              <a:lnSpc>
                <a:spcPts val="2800"/>
              </a:lnSpc>
              <a:spcBef>
                <a:spcPct val="0"/>
              </a:spcBef>
            </a:pPr>
            <a:r>
              <a:rPr lang="en-US" sz="2000" u="none">
                <a:solidFill>
                  <a:srgbClr val="FFFFFF"/>
                </a:solidFill>
                <a:latin typeface="Rubik"/>
              </a:rPr>
              <a:t>reallygreatsite.com</a:t>
            </a:r>
          </a:p>
          <a:p>
            <a:pPr marL="0" lvl="0" indent="0" algn="just">
              <a:lnSpc>
                <a:spcPts val="2800"/>
              </a:lnSpc>
              <a:spcBef>
                <a:spcPct val="0"/>
              </a:spcBef>
            </a:pPr>
            <a:r>
              <a:rPr lang="en-US" sz="2000" u="none">
                <a:solidFill>
                  <a:srgbClr val="FFFFFF"/>
                </a:solidFill>
                <a:latin typeface="Rubik"/>
              </a:rPr>
              <a:t>123-456-7890</a:t>
            </a:r>
          </a:p>
        </p:txBody>
      </p:sp>
      <p:sp>
        <p:nvSpPr>
          <p:cNvPr id="7" name="TextBox 7"/>
          <p:cNvSpPr txBox="1"/>
          <p:nvPr/>
        </p:nvSpPr>
        <p:spPr>
          <a:xfrm>
            <a:off x="632440" y="4542324"/>
            <a:ext cx="11765593" cy="1043165"/>
          </a:xfrm>
          <a:prstGeom prst="rect">
            <a:avLst/>
          </a:prstGeom>
        </p:spPr>
        <p:txBody>
          <a:bodyPr lIns="0" tIns="0" rIns="0" bIns="0" rtlCol="0" anchor="t">
            <a:spAutoFit/>
          </a:bodyPr>
          <a:lstStyle/>
          <a:p>
            <a:pPr marL="0" lvl="0" indent="0" algn="l">
              <a:lnSpc>
                <a:spcPts val="7782"/>
              </a:lnSpc>
              <a:spcBef>
                <a:spcPct val="0"/>
              </a:spcBef>
            </a:pPr>
            <a:r>
              <a:rPr lang="en-US" sz="7782">
                <a:solidFill>
                  <a:srgbClr val="FFFFFF"/>
                </a:solidFill>
                <a:latin typeface="Chonburi"/>
              </a:rPr>
              <a:t>THANK YOU</a:t>
            </a:r>
          </a:p>
        </p:txBody>
      </p:sp>
      <p:grpSp>
        <p:nvGrpSpPr>
          <p:cNvPr id="8" name="Group 8"/>
          <p:cNvGrpSpPr/>
          <p:nvPr/>
        </p:nvGrpSpPr>
        <p:grpSpPr>
          <a:xfrm>
            <a:off x="17259300" y="-601336"/>
            <a:ext cx="6120660" cy="1630036"/>
            <a:chOff x="0" y="0"/>
            <a:chExt cx="1612026" cy="429310"/>
          </a:xfrm>
        </p:grpSpPr>
        <p:sp>
          <p:nvSpPr>
            <p:cNvPr id="9" name="Freeform 9"/>
            <p:cNvSpPr/>
            <p:nvPr/>
          </p:nvSpPr>
          <p:spPr>
            <a:xfrm>
              <a:off x="0" y="0"/>
              <a:ext cx="1612026" cy="429310"/>
            </a:xfrm>
            <a:custGeom>
              <a:avLst/>
              <a:gdLst/>
              <a:ahLst/>
              <a:cxnLst/>
              <a:rect l="l" t="t" r="r" b="b"/>
              <a:pathLst>
                <a:path w="1612026" h="429310">
                  <a:moveTo>
                    <a:pt x="0" y="0"/>
                  </a:moveTo>
                  <a:lnTo>
                    <a:pt x="1612026" y="0"/>
                  </a:lnTo>
                  <a:lnTo>
                    <a:pt x="1612026" y="429310"/>
                  </a:lnTo>
                  <a:lnTo>
                    <a:pt x="0" y="429310"/>
                  </a:lnTo>
                  <a:close/>
                </a:path>
              </a:pathLst>
            </a:custGeom>
            <a:solidFill>
              <a:srgbClr val="FFFFFF"/>
            </a:solidFill>
          </p:spPr>
        </p:sp>
        <p:sp>
          <p:nvSpPr>
            <p:cNvPr id="10" name="TextBox 10"/>
            <p:cNvSpPr txBox="1"/>
            <p:nvPr/>
          </p:nvSpPr>
          <p:spPr>
            <a:xfrm>
              <a:off x="0" y="-66675"/>
              <a:ext cx="1612026" cy="49598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7259300" y="9258300"/>
            <a:ext cx="6120660" cy="1630036"/>
            <a:chOff x="0" y="0"/>
            <a:chExt cx="1612026" cy="429310"/>
          </a:xfrm>
        </p:grpSpPr>
        <p:sp>
          <p:nvSpPr>
            <p:cNvPr id="12" name="Freeform 12"/>
            <p:cNvSpPr/>
            <p:nvPr/>
          </p:nvSpPr>
          <p:spPr>
            <a:xfrm>
              <a:off x="0" y="0"/>
              <a:ext cx="1612026" cy="429310"/>
            </a:xfrm>
            <a:custGeom>
              <a:avLst/>
              <a:gdLst/>
              <a:ahLst/>
              <a:cxnLst/>
              <a:rect l="l" t="t" r="r" b="b"/>
              <a:pathLst>
                <a:path w="1612026" h="429310">
                  <a:moveTo>
                    <a:pt x="0" y="0"/>
                  </a:moveTo>
                  <a:lnTo>
                    <a:pt x="1612026" y="0"/>
                  </a:lnTo>
                  <a:lnTo>
                    <a:pt x="1612026" y="429310"/>
                  </a:lnTo>
                  <a:lnTo>
                    <a:pt x="0" y="429310"/>
                  </a:lnTo>
                  <a:close/>
                </a:path>
              </a:pathLst>
            </a:custGeom>
            <a:solidFill>
              <a:srgbClr val="FFFFFF"/>
            </a:solidFill>
          </p:spPr>
        </p:sp>
        <p:sp>
          <p:nvSpPr>
            <p:cNvPr id="13" name="TextBox 13"/>
            <p:cNvSpPr txBox="1"/>
            <p:nvPr/>
          </p:nvSpPr>
          <p:spPr>
            <a:xfrm>
              <a:off x="0" y="-66675"/>
              <a:ext cx="1612026" cy="49598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5488220" y="1406899"/>
            <a:ext cx="6120660" cy="2383934"/>
            <a:chOff x="0" y="0"/>
            <a:chExt cx="1612026" cy="627867"/>
          </a:xfrm>
        </p:grpSpPr>
        <p:sp>
          <p:nvSpPr>
            <p:cNvPr id="15" name="Freeform 15"/>
            <p:cNvSpPr/>
            <p:nvPr/>
          </p:nvSpPr>
          <p:spPr>
            <a:xfrm>
              <a:off x="0" y="0"/>
              <a:ext cx="1612026" cy="627867"/>
            </a:xfrm>
            <a:custGeom>
              <a:avLst/>
              <a:gdLst/>
              <a:ahLst/>
              <a:cxnLst/>
              <a:rect l="l" t="t" r="r" b="b"/>
              <a:pathLst>
                <a:path w="1612026" h="627867">
                  <a:moveTo>
                    <a:pt x="0" y="0"/>
                  </a:moveTo>
                  <a:lnTo>
                    <a:pt x="1612026" y="0"/>
                  </a:lnTo>
                  <a:lnTo>
                    <a:pt x="1612026" y="627867"/>
                  </a:lnTo>
                  <a:lnTo>
                    <a:pt x="0" y="627867"/>
                  </a:lnTo>
                  <a:close/>
                </a:path>
              </a:pathLst>
            </a:custGeom>
            <a:solidFill>
              <a:srgbClr val="FFFFFF"/>
            </a:solidFill>
          </p:spPr>
        </p:sp>
        <p:sp>
          <p:nvSpPr>
            <p:cNvPr id="16" name="TextBox 16"/>
            <p:cNvSpPr txBox="1"/>
            <p:nvPr/>
          </p:nvSpPr>
          <p:spPr>
            <a:xfrm>
              <a:off x="0" y="-66675"/>
              <a:ext cx="1612026" cy="694542"/>
            </a:xfrm>
            <a:prstGeom prst="rect">
              <a:avLst/>
            </a:prstGeom>
          </p:spPr>
          <p:txBody>
            <a:bodyPr lIns="50800" tIns="50800" rIns="50800" bIns="50800" rtlCol="0" anchor="ctr"/>
            <a:lstStyle/>
            <a:p>
              <a:pPr algn="ctr">
                <a:lnSpc>
                  <a:spcPts val="2800"/>
                </a:lnSpc>
              </a:pPr>
              <a:endParaRPr/>
            </a:p>
          </p:txBody>
        </p:sp>
      </p:grpSp>
      <p:sp>
        <p:nvSpPr>
          <p:cNvPr id="17" name="AutoShape 17"/>
          <p:cNvSpPr/>
          <p:nvPr/>
        </p:nvSpPr>
        <p:spPr>
          <a:xfrm rot="-5399999">
            <a:off x="6880790" y="8260094"/>
            <a:ext cx="4034761" cy="0"/>
          </a:xfrm>
          <a:prstGeom prst="line">
            <a:avLst/>
          </a:prstGeom>
          <a:ln w="19050" cap="flat">
            <a:solidFill>
              <a:srgbClr val="FFFFFF"/>
            </a:solidFill>
            <a:prstDash val="solid"/>
            <a:headEnd type="none" w="sm" len="sm"/>
            <a:tailEnd type="none" w="sm" len="sm"/>
          </a:ln>
        </p:spPr>
      </p:sp>
      <p:grpSp>
        <p:nvGrpSpPr>
          <p:cNvPr id="18" name="Group 18"/>
          <p:cNvGrpSpPr/>
          <p:nvPr/>
        </p:nvGrpSpPr>
        <p:grpSpPr>
          <a:xfrm>
            <a:off x="17411700" y="9410700"/>
            <a:ext cx="6120660" cy="1630036"/>
            <a:chOff x="0" y="0"/>
            <a:chExt cx="1612026" cy="429310"/>
          </a:xfrm>
        </p:grpSpPr>
        <p:sp>
          <p:nvSpPr>
            <p:cNvPr id="19" name="Freeform 19"/>
            <p:cNvSpPr/>
            <p:nvPr/>
          </p:nvSpPr>
          <p:spPr>
            <a:xfrm>
              <a:off x="0" y="0"/>
              <a:ext cx="1612026" cy="429310"/>
            </a:xfrm>
            <a:custGeom>
              <a:avLst/>
              <a:gdLst/>
              <a:ahLst/>
              <a:cxnLst/>
              <a:rect l="l" t="t" r="r" b="b"/>
              <a:pathLst>
                <a:path w="1612026" h="429310">
                  <a:moveTo>
                    <a:pt x="0" y="0"/>
                  </a:moveTo>
                  <a:lnTo>
                    <a:pt x="1612026" y="0"/>
                  </a:lnTo>
                  <a:lnTo>
                    <a:pt x="1612026" y="429310"/>
                  </a:lnTo>
                  <a:lnTo>
                    <a:pt x="0" y="429310"/>
                  </a:lnTo>
                  <a:close/>
                </a:path>
              </a:pathLst>
            </a:custGeom>
            <a:solidFill>
              <a:srgbClr val="FFFFFF"/>
            </a:solidFill>
          </p:spPr>
        </p:sp>
        <p:sp>
          <p:nvSpPr>
            <p:cNvPr id="20" name="TextBox 20"/>
            <p:cNvSpPr txBox="1"/>
            <p:nvPr/>
          </p:nvSpPr>
          <p:spPr>
            <a:xfrm>
              <a:off x="0" y="-66675"/>
              <a:ext cx="1612026" cy="495985"/>
            </a:xfrm>
            <a:prstGeom prst="rect">
              <a:avLst/>
            </a:prstGeom>
          </p:spPr>
          <p:txBody>
            <a:bodyPr lIns="50800" tIns="50800" rIns="50800" bIns="50800" rtlCol="0" anchor="ctr"/>
            <a:lstStyle/>
            <a:p>
              <a:pPr algn="ctr">
                <a:lnSpc>
                  <a:spcPts val="2800"/>
                </a:lnSpc>
              </a:pPr>
              <a:endParaRPr/>
            </a:p>
          </p:txBody>
        </p:sp>
      </p:grpSp>
      <p:sp>
        <p:nvSpPr>
          <p:cNvPr id="21" name="AutoShape 21"/>
          <p:cNvSpPr/>
          <p:nvPr/>
        </p:nvSpPr>
        <p:spPr>
          <a:xfrm>
            <a:off x="8176887" y="9783553"/>
            <a:ext cx="9234813" cy="0"/>
          </a:xfrm>
          <a:prstGeom prst="line">
            <a:avLst/>
          </a:prstGeom>
          <a:ln w="19050" cap="flat">
            <a:solidFill>
              <a:srgbClr val="FFFFFF"/>
            </a:solidFill>
            <a:prstDash val="solid"/>
            <a:headEnd type="none" w="sm" len="sm"/>
            <a:tailEnd type="none" w="sm" len="sm"/>
          </a:ln>
        </p:spPr>
      </p:sp>
      <p:sp>
        <p:nvSpPr>
          <p:cNvPr id="22" name="AutoShape 22"/>
          <p:cNvSpPr/>
          <p:nvPr/>
        </p:nvSpPr>
        <p:spPr>
          <a:xfrm>
            <a:off x="8176887" y="537720"/>
            <a:ext cx="9234813" cy="0"/>
          </a:xfrm>
          <a:prstGeom prst="line">
            <a:avLst/>
          </a:prstGeom>
          <a:ln w="19050" cap="flat">
            <a:solidFill>
              <a:srgbClr val="FFFFFF"/>
            </a:solidFill>
            <a:prstDash val="solid"/>
            <a:headEnd type="none" w="sm" len="sm"/>
            <a:tailEnd type="none" w="sm" len="sm"/>
          </a:ln>
        </p:spPr>
      </p:sp>
      <p:sp>
        <p:nvSpPr>
          <p:cNvPr id="23" name="AutoShape 23"/>
          <p:cNvSpPr/>
          <p:nvPr/>
        </p:nvSpPr>
        <p:spPr>
          <a:xfrm rot="-5399999">
            <a:off x="6899840" y="1763927"/>
            <a:ext cx="4034761"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10309448" y="3634778"/>
            <a:ext cx="5295825" cy="4561214"/>
            <a:chOff x="0" y="0"/>
            <a:chExt cx="1394785" cy="1201307"/>
          </a:xfrm>
        </p:grpSpPr>
        <p:sp>
          <p:nvSpPr>
            <p:cNvPr id="3" name="Freeform 3"/>
            <p:cNvSpPr/>
            <p:nvPr/>
          </p:nvSpPr>
          <p:spPr>
            <a:xfrm>
              <a:off x="0" y="0"/>
              <a:ext cx="1394785" cy="1201307"/>
            </a:xfrm>
            <a:custGeom>
              <a:avLst/>
              <a:gdLst/>
              <a:ahLst/>
              <a:cxnLst/>
              <a:rect l="l" t="t" r="r" b="b"/>
              <a:pathLst>
                <a:path w="1394785" h="1201307">
                  <a:moveTo>
                    <a:pt x="0" y="0"/>
                  </a:moveTo>
                  <a:lnTo>
                    <a:pt x="1394785" y="0"/>
                  </a:lnTo>
                  <a:lnTo>
                    <a:pt x="1394785" y="1201307"/>
                  </a:lnTo>
                  <a:lnTo>
                    <a:pt x="0" y="1201307"/>
                  </a:lnTo>
                  <a:close/>
                </a:path>
              </a:pathLst>
            </a:custGeom>
            <a:solidFill>
              <a:srgbClr val="000000"/>
            </a:solidFill>
          </p:spPr>
        </p:sp>
        <p:sp>
          <p:nvSpPr>
            <p:cNvPr id="4" name="TextBox 4"/>
            <p:cNvSpPr txBox="1"/>
            <p:nvPr/>
          </p:nvSpPr>
          <p:spPr>
            <a:xfrm>
              <a:off x="0" y="-66675"/>
              <a:ext cx="1394785" cy="1267982"/>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11314246" y="4096651"/>
            <a:ext cx="3790965" cy="3530600"/>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Rubik Semi-Bold"/>
              </a:rPr>
              <a:t>INTRODUCTION</a:t>
            </a:r>
          </a:p>
          <a:p>
            <a:pPr marL="431801" lvl="1" indent="-215900">
              <a:lnSpc>
                <a:spcPts val="2800"/>
              </a:lnSpc>
              <a:buFont typeface="Arial"/>
              <a:buChar char="•"/>
            </a:pPr>
            <a:r>
              <a:rPr lang="en-US" sz="2000">
                <a:solidFill>
                  <a:srgbClr val="FFFFFF"/>
                </a:solidFill>
                <a:latin typeface="Rubik Semi-Bold"/>
              </a:rPr>
              <a:t>OBJECTIVES</a:t>
            </a:r>
          </a:p>
          <a:p>
            <a:pPr marL="431801" lvl="1" indent="-215900">
              <a:lnSpc>
                <a:spcPts val="2800"/>
              </a:lnSpc>
              <a:buFont typeface="Arial"/>
              <a:buChar char="•"/>
            </a:pPr>
            <a:r>
              <a:rPr lang="en-US" sz="2000">
                <a:solidFill>
                  <a:srgbClr val="FFFFFF"/>
                </a:solidFill>
                <a:latin typeface="Rubik Semi-Bold"/>
              </a:rPr>
              <a:t>PROBLEM STATEMENT</a:t>
            </a:r>
          </a:p>
          <a:p>
            <a:pPr marL="431801" lvl="1" indent="-215900">
              <a:lnSpc>
                <a:spcPts val="2800"/>
              </a:lnSpc>
              <a:buFont typeface="Arial"/>
              <a:buChar char="•"/>
            </a:pPr>
            <a:r>
              <a:rPr lang="en-US" sz="2000">
                <a:solidFill>
                  <a:srgbClr val="FFFFFF"/>
                </a:solidFill>
                <a:latin typeface="Rubik Semi-Bold"/>
              </a:rPr>
              <a:t>PURPOSE</a:t>
            </a:r>
          </a:p>
          <a:p>
            <a:pPr marL="431801" lvl="1" indent="-215900">
              <a:lnSpc>
                <a:spcPts val="2800"/>
              </a:lnSpc>
              <a:buFont typeface="Arial"/>
              <a:buChar char="•"/>
            </a:pPr>
            <a:r>
              <a:rPr lang="en-US" sz="2000">
                <a:solidFill>
                  <a:srgbClr val="FFFFFF"/>
                </a:solidFill>
                <a:latin typeface="Rubik Semi-Bold"/>
              </a:rPr>
              <a:t>HARDWARE COMPONENTS</a:t>
            </a:r>
          </a:p>
          <a:p>
            <a:pPr marL="431801" lvl="1" indent="-215900">
              <a:lnSpc>
                <a:spcPts val="2800"/>
              </a:lnSpc>
              <a:buFont typeface="Arial"/>
              <a:buChar char="•"/>
            </a:pPr>
            <a:r>
              <a:rPr lang="en-US" sz="2000">
                <a:solidFill>
                  <a:srgbClr val="FFFFFF"/>
                </a:solidFill>
                <a:latin typeface="Rubik Semi-Bold"/>
              </a:rPr>
              <a:t>SOFTWARE COMPONENTS</a:t>
            </a:r>
          </a:p>
          <a:p>
            <a:pPr marL="431801" lvl="1" indent="-215900">
              <a:lnSpc>
                <a:spcPts val="2800"/>
              </a:lnSpc>
              <a:buFont typeface="Arial"/>
              <a:buChar char="•"/>
            </a:pPr>
            <a:r>
              <a:rPr lang="en-US" sz="2000">
                <a:solidFill>
                  <a:srgbClr val="FFFFFF"/>
                </a:solidFill>
                <a:latin typeface="Rubik Semi-Bold"/>
              </a:rPr>
              <a:t>METHODOLOGY</a:t>
            </a:r>
          </a:p>
          <a:p>
            <a:pPr marL="431801" lvl="1" indent="-215900">
              <a:lnSpc>
                <a:spcPts val="2800"/>
              </a:lnSpc>
              <a:buFont typeface="Arial"/>
              <a:buChar char="•"/>
            </a:pPr>
            <a:r>
              <a:rPr lang="en-US" sz="2000">
                <a:solidFill>
                  <a:srgbClr val="FFFFFF"/>
                </a:solidFill>
                <a:latin typeface="Rubik Semi-Bold"/>
              </a:rPr>
              <a:t>BLOCK DIAGRAM</a:t>
            </a:r>
          </a:p>
          <a:p>
            <a:pPr marL="431801" lvl="1" indent="-215900">
              <a:lnSpc>
                <a:spcPts val="2800"/>
              </a:lnSpc>
              <a:buFont typeface="Arial"/>
              <a:buChar char="•"/>
            </a:pPr>
            <a:r>
              <a:rPr lang="en-US" sz="2000">
                <a:solidFill>
                  <a:srgbClr val="FFFFFF"/>
                </a:solidFill>
                <a:latin typeface="Rubik Semi-Bold"/>
              </a:rPr>
              <a:t>PROJECT OUTPUT</a:t>
            </a:r>
          </a:p>
          <a:p>
            <a:pPr marL="431801" lvl="1" indent="-215900">
              <a:lnSpc>
                <a:spcPts val="2800"/>
              </a:lnSpc>
              <a:buFont typeface="Arial"/>
              <a:buChar char="•"/>
            </a:pPr>
            <a:r>
              <a:rPr lang="en-US" sz="2000">
                <a:solidFill>
                  <a:srgbClr val="FFFFFF"/>
                </a:solidFill>
                <a:latin typeface="Rubik Semi-Bold"/>
              </a:rPr>
              <a:t>WORKING OUTPUT</a:t>
            </a:r>
          </a:p>
        </p:txBody>
      </p:sp>
      <p:sp>
        <p:nvSpPr>
          <p:cNvPr id="6" name="Freeform 6"/>
          <p:cNvSpPr/>
          <p:nvPr/>
        </p:nvSpPr>
        <p:spPr>
          <a:xfrm flipH="1">
            <a:off x="0" y="0"/>
            <a:ext cx="7752526" cy="10287000"/>
          </a:xfrm>
          <a:custGeom>
            <a:avLst/>
            <a:gdLst/>
            <a:ahLst/>
            <a:cxnLst/>
            <a:rect l="l" t="t" r="r" b="b"/>
            <a:pathLst>
              <a:path w="7752526" h="10287000">
                <a:moveTo>
                  <a:pt x="7752526" y="0"/>
                </a:moveTo>
                <a:lnTo>
                  <a:pt x="0" y="0"/>
                </a:lnTo>
                <a:lnTo>
                  <a:pt x="0" y="10287000"/>
                </a:lnTo>
                <a:lnTo>
                  <a:pt x="7752526" y="10287000"/>
                </a:lnTo>
                <a:lnTo>
                  <a:pt x="7752526" y="0"/>
                </a:lnTo>
                <a:close/>
              </a:path>
            </a:pathLst>
          </a:custGeom>
          <a:blipFill>
            <a:blip r:embed="rId2"/>
            <a:stretch>
              <a:fillRect l="-6394" r="-6394"/>
            </a:stretch>
          </a:blipFill>
        </p:spPr>
      </p:sp>
      <p:sp>
        <p:nvSpPr>
          <p:cNvPr id="7" name="TextBox 7"/>
          <p:cNvSpPr txBox="1"/>
          <p:nvPr/>
        </p:nvSpPr>
        <p:spPr>
          <a:xfrm>
            <a:off x="7992877" y="1940283"/>
            <a:ext cx="8400072" cy="960312"/>
          </a:xfrm>
          <a:prstGeom prst="rect">
            <a:avLst/>
          </a:prstGeom>
        </p:spPr>
        <p:txBody>
          <a:bodyPr lIns="0" tIns="0" rIns="0" bIns="0" rtlCol="0" anchor="t">
            <a:spAutoFit/>
          </a:bodyPr>
          <a:lstStyle/>
          <a:p>
            <a:pPr marL="0" lvl="0" indent="0" algn="l">
              <a:lnSpc>
                <a:spcPts val="7138"/>
              </a:lnSpc>
              <a:spcBef>
                <a:spcPct val="0"/>
              </a:spcBef>
            </a:pPr>
            <a:r>
              <a:rPr lang="en-US" sz="7138">
                <a:solidFill>
                  <a:srgbClr val="FFFFFF"/>
                </a:solidFill>
                <a:latin typeface="Chonburi"/>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3319724" cy="2712128"/>
            <a:chOff x="0" y="0"/>
            <a:chExt cx="1164498" cy="951364"/>
          </a:xfrm>
        </p:grpSpPr>
        <p:sp>
          <p:nvSpPr>
            <p:cNvPr id="3" name="Freeform 3"/>
            <p:cNvSpPr/>
            <p:nvPr/>
          </p:nvSpPr>
          <p:spPr>
            <a:xfrm>
              <a:off x="0" y="0"/>
              <a:ext cx="1164498" cy="951364"/>
            </a:xfrm>
            <a:custGeom>
              <a:avLst/>
              <a:gdLst/>
              <a:ahLst/>
              <a:cxnLst/>
              <a:rect l="l" t="t" r="r" b="b"/>
              <a:pathLst>
                <a:path w="1164498" h="951364">
                  <a:moveTo>
                    <a:pt x="0" y="0"/>
                  </a:moveTo>
                  <a:lnTo>
                    <a:pt x="1164498" y="0"/>
                  </a:lnTo>
                  <a:lnTo>
                    <a:pt x="1164498" y="951364"/>
                  </a:lnTo>
                  <a:lnTo>
                    <a:pt x="0" y="951364"/>
                  </a:lnTo>
                  <a:close/>
                </a:path>
              </a:pathLst>
            </a:custGeom>
            <a:solidFill>
              <a:srgbClr val="000000"/>
            </a:solidFill>
          </p:spPr>
        </p:sp>
        <p:sp>
          <p:nvSpPr>
            <p:cNvPr id="4" name="TextBox 4"/>
            <p:cNvSpPr txBox="1"/>
            <p:nvPr/>
          </p:nvSpPr>
          <p:spPr>
            <a:xfrm>
              <a:off x="0" y="-66675"/>
              <a:ext cx="1164498" cy="1018039"/>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8028171" y="6720544"/>
            <a:ext cx="10046112" cy="1079501"/>
          </a:xfrm>
          <a:prstGeom prst="rect">
            <a:avLst/>
          </a:prstGeom>
        </p:spPr>
        <p:txBody>
          <a:bodyPr lIns="0" tIns="0" rIns="0" bIns="0" rtlCol="0" anchor="t">
            <a:spAutoFit/>
          </a:bodyPr>
          <a:lstStyle/>
          <a:p>
            <a:pPr marL="0" lvl="0" indent="0" algn="r">
              <a:lnSpc>
                <a:spcPts val="8000"/>
              </a:lnSpc>
              <a:spcBef>
                <a:spcPct val="0"/>
              </a:spcBef>
            </a:pPr>
            <a:r>
              <a:rPr lang="en-US" sz="8000">
                <a:solidFill>
                  <a:srgbClr val="FFFFFF"/>
                </a:solidFill>
                <a:latin typeface="Chonburi"/>
              </a:rPr>
              <a:t>INTRODUCTION</a:t>
            </a:r>
          </a:p>
        </p:txBody>
      </p:sp>
      <p:sp>
        <p:nvSpPr>
          <p:cNvPr id="6" name="TextBox 6"/>
          <p:cNvSpPr txBox="1"/>
          <p:nvPr/>
        </p:nvSpPr>
        <p:spPr>
          <a:xfrm>
            <a:off x="436069" y="2148791"/>
            <a:ext cx="2620771" cy="1111707"/>
          </a:xfrm>
          <a:prstGeom prst="rect">
            <a:avLst/>
          </a:prstGeom>
        </p:spPr>
        <p:txBody>
          <a:bodyPr lIns="0" tIns="0" rIns="0" bIns="0" rtlCol="0" anchor="t">
            <a:spAutoFit/>
          </a:bodyPr>
          <a:lstStyle/>
          <a:p>
            <a:pPr marL="370050" lvl="1" indent="-185025" algn="just">
              <a:lnSpc>
                <a:spcPts val="2228"/>
              </a:lnSpc>
              <a:buFont typeface="Arial"/>
              <a:buChar char="•"/>
            </a:pPr>
            <a:r>
              <a:rPr lang="en-US" sz="1713">
                <a:solidFill>
                  <a:srgbClr val="FFFFFF"/>
                </a:solidFill>
                <a:latin typeface="Garamond"/>
              </a:rPr>
              <a:t>Home automation is also known as "smart home technology."</a:t>
            </a:r>
          </a:p>
          <a:p>
            <a:pPr marL="0" lvl="0" indent="0" algn="just">
              <a:lnSpc>
                <a:spcPts val="2228"/>
              </a:lnSpc>
              <a:spcBef>
                <a:spcPct val="0"/>
              </a:spcBef>
            </a:pPr>
            <a:endParaRPr lang="en-US" sz="1713">
              <a:solidFill>
                <a:srgbClr val="FFFFFF"/>
              </a:solidFill>
              <a:latin typeface="Garamond"/>
            </a:endParaRPr>
          </a:p>
        </p:txBody>
      </p:sp>
      <p:sp>
        <p:nvSpPr>
          <p:cNvPr id="7" name="TextBox 7"/>
          <p:cNvSpPr txBox="1"/>
          <p:nvPr/>
        </p:nvSpPr>
        <p:spPr>
          <a:xfrm>
            <a:off x="635890" y="1333778"/>
            <a:ext cx="627103" cy="588453"/>
          </a:xfrm>
          <a:prstGeom prst="rect">
            <a:avLst/>
          </a:prstGeom>
        </p:spPr>
        <p:txBody>
          <a:bodyPr lIns="0" tIns="0" rIns="0" bIns="0" rtlCol="0" anchor="t">
            <a:spAutoFit/>
          </a:bodyPr>
          <a:lstStyle/>
          <a:p>
            <a:pPr marL="0" lvl="1" indent="0">
              <a:lnSpc>
                <a:spcPts val="4843"/>
              </a:lnSpc>
              <a:spcBef>
                <a:spcPct val="0"/>
              </a:spcBef>
            </a:pPr>
            <a:r>
              <a:rPr lang="en-US" sz="3085" u="none">
                <a:solidFill>
                  <a:srgbClr val="FFFFFF"/>
                </a:solidFill>
                <a:latin typeface="Rubik"/>
              </a:rPr>
              <a:t>01</a:t>
            </a:r>
          </a:p>
        </p:txBody>
      </p:sp>
      <p:grpSp>
        <p:nvGrpSpPr>
          <p:cNvPr id="8" name="Group 8"/>
          <p:cNvGrpSpPr/>
          <p:nvPr/>
        </p:nvGrpSpPr>
        <p:grpSpPr>
          <a:xfrm>
            <a:off x="0" y="5300608"/>
            <a:ext cx="3319724" cy="3551392"/>
            <a:chOff x="0" y="0"/>
            <a:chExt cx="1164498" cy="1245762"/>
          </a:xfrm>
        </p:grpSpPr>
        <p:sp>
          <p:nvSpPr>
            <p:cNvPr id="9" name="Freeform 9"/>
            <p:cNvSpPr/>
            <p:nvPr/>
          </p:nvSpPr>
          <p:spPr>
            <a:xfrm>
              <a:off x="0" y="0"/>
              <a:ext cx="1164498" cy="1245762"/>
            </a:xfrm>
            <a:custGeom>
              <a:avLst/>
              <a:gdLst/>
              <a:ahLst/>
              <a:cxnLst/>
              <a:rect l="l" t="t" r="r" b="b"/>
              <a:pathLst>
                <a:path w="1164498" h="1245762">
                  <a:moveTo>
                    <a:pt x="0" y="0"/>
                  </a:moveTo>
                  <a:lnTo>
                    <a:pt x="1164498" y="0"/>
                  </a:lnTo>
                  <a:lnTo>
                    <a:pt x="1164498" y="1245762"/>
                  </a:lnTo>
                  <a:lnTo>
                    <a:pt x="0" y="1245762"/>
                  </a:lnTo>
                  <a:close/>
                </a:path>
              </a:pathLst>
            </a:custGeom>
            <a:solidFill>
              <a:srgbClr val="000000"/>
            </a:solidFill>
          </p:spPr>
        </p:sp>
        <p:sp>
          <p:nvSpPr>
            <p:cNvPr id="10" name="TextBox 10"/>
            <p:cNvSpPr txBox="1"/>
            <p:nvPr/>
          </p:nvSpPr>
          <p:spPr>
            <a:xfrm>
              <a:off x="0" y="-66675"/>
              <a:ext cx="1164498" cy="1312437"/>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556853" y="6813978"/>
            <a:ext cx="2302159" cy="1331912"/>
          </a:xfrm>
          <a:prstGeom prst="rect">
            <a:avLst/>
          </a:prstGeom>
        </p:spPr>
        <p:txBody>
          <a:bodyPr lIns="0" tIns="0" rIns="0" bIns="0" rtlCol="0" anchor="t">
            <a:spAutoFit/>
          </a:bodyPr>
          <a:lstStyle/>
          <a:p>
            <a:pPr marL="350841" lvl="1" indent="-175421" algn="just">
              <a:lnSpc>
                <a:spcPts val="2112"/>
              </a:lnSpc>
              <a:buFont typeface="Arial"/>
              <a:buChar char="•"/>
            </a:pPr>
            <a:r>
              <a:rPr lang="en-US" sz="1625">
                <a:solidFill>
                  <a:srgbClr val="FFFFFF"/>
                </a:solidFill>
                <a:latin typeface="Rubik"/>
              </a:rPr>
              <a:t>We'll explore how it makes life more convenient, efficient, and secure.</a:t>
            </a:r>
          </a:p>
        </p:txBody>
      </p:sp>
      <p:sp>
        <p:nvSpPr>
          <p:cNvPr id="12" name="TextBox 12"/>
          <p:cNvSpPr txBox="1"/>
          <p:nvPr/>
        </p:nvSpPr>
        <p:spPr>
          <a:xfrm>
            <a:off x="556853" y="6039907"/>
            <a:ext cx="594550" cy="547288"/>
          </a:xfrm>
          <a:prstGeom prst="rect">
            <a:avLst/>
          </a:prstGeom>
        </p:spPr>
        <p:txBody>
          <a:bodyPr lIns="0" tIns="0" rIns="0" bIns="0" rtlCol="0" anchor="t">
            <a:spAutoFit/>
          </a:bodyPr>
          <a:lstStyle/>
          <a:p>
            <a:pPr marL="0" lvl="1" indent="0">
              <a:lnSpc>
                <a:spcPts val="4592"/>
              </a:lnSpc>
              <a:spcBef>
                <a:spcPct val="0"/>
              </a:spcBef>
            </a:pPr>
            <a:r>
              <a:rPr lang="en-US" sz="2925" u="none">
                <a:solidFill>
                  <a:srgbClr val="FFFFFF"/>
                </a:solidFill>
                <a:latin typeface="Rubik"/>
              </a:rPr>
              <a:t>03</a:t>
            </a:r>
          </a:p>
        </p:txBody>
      </p:sp>
      <p:sp>
        <p:nvSpPr>
          <p:cNvPr id="13" name="AutoShape 13"/>
          <p:cNvSpPr/>
          <p:nvPr/>
        </p:nvSpPr>
        <p:spPr>
          <a:xfrm>
            <a:off x="3319724" y="1448078"/>
            <a:ext cx="2767049" cy="0"/>
          </a:xfrm>
          <a:prstGeom prst="line">
            <a:avLst/>
          </a:prstGeom>
          <a:ln w="19050" cap="flat">
            <a:solidFill>
              <a:srgbClr val="FFFFFF"/>
            </a:solidFill>
            <a:prstDash val="solid"/>
            <a:headEnd type="none" w="sm" len="sm"/>
            <a:tailEnd type="none" w="sm" len="sm"/>
          </a:ln>
        </p:spPr>
      </p:sp>
      <p:sp>
        <p:nvSpPr>
          <p:cNvPr id="14" name="AutoShape 14"/>
          <p:cNvSpPr/>
          <p:nvPr/>
        </p:nvSpPr>
        <p:spPr>
          <a:xfrm flipV="1">
            <a:off x="7447146" y="306393"/>
            <a:ext cx="0" cy="2767049"/>
          </a:xfrm>
          <a:prstGeom prst="line">
            <a:avLst/>
          </a:prstGeom>
          <a:ln w="19050" cap="flat">
            <a:solidFill>
              <a:srgbClr val="FFFFFF"/>
            </a:solidFill>
            <a:prstDash val="solid"/>
            <a:headEnd type="none" w="sm" len="sm"/>
            <a:tailEnd type="none" w="sm" len="sm"/>
          </a:ln>
        </p:spPr>
      </p:sp>
      <p:grpSp>
        <p:nvGrpSpPr>
          <p:cNvPr id="15" name="Group 15"/>
          <p:cNvGrpSpPr/>
          <p:nvPr/>
        </p:nvGrpSpPr>
        <p:grpSpPr>
          <a:xfrm>
            <a:off x="3736897" y="3077716"/>
            <a:ext cx="3319724" cy="3551392"/>
            <a:chOff x="0" y="0"/>
            <a:chExt cx="1164498" cy="1245762"/>
          </a:xfrm>
        </p:grpSpPr>
        <p:sp>
          <p:nvSpPr>
            <p:cNvPr id="16" name="Freeform 16"/>
            <p:cNvSpPr/>
            <p:nvPr/>
          </p:nvSpPr>
          <p:spPr>
            <a:xfrm>
              <a:off x="0" y="0"/>
              <a:ext cx="1164498" cy="1245762"/>
            </a:xfrm>
            <a:custGeom>
              <a:avLst/>
              <a:gdLst/>
              <a:ahLst/>
              <a:cxnLst/>
              <a:rect l="l" t="t" r="r" b="b"/>
              <a:pathLst>
                <a:path w="1164498" h="1245762">
                  <a:moveTo>
                    <a:pt x="0" y="0"/>
                  </a:moveTo>
                  <a:lnTo>
                    <a:pt x="1164498" y="0"/>
                  </a:lnTo>
                  <a:lnTo>
                    <a:pt x="1164498" y="1245762"/>
                  </a:lnTo>
                  <a:lnTo>
                    <a:pt x="0" y="1245762"/>
                  </a:lnTo>
                  <a:close/>
                </a:path>
              </a:pathLst>
            </a:custGeom>
            <a:solidFill>
              <a:srgbClr val="000000"/>
            </a:solidFill>
          </p:spPr>
        </p:sp>
        <p:sp>
          <p:nvSpPr>
            <p:cNvPr id="17" name="TextBox 17"/>
            <p:cNvSpPr txBox="1"/>
            <p:nvPr/>
          </p:nvSpPr>
          <p:spPr>
            <a:xfrm>
              <a:off x="0" y="-66675"/>
              <a:ext cx="1164498" cy="1312437"/>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4293750" y="4601717"/>
            <a:ext cx="2326194" cy="1331912"/>
          </a:xfrm>
          <a:prstGeom prst="rect">
            <a:avLst/>
          </a:prstGeom>
        </p:spPr>
        <p:txBody>
          <a:bodyPr lIns="0" tIns="0" rIns="0" bIns="0" rtlCol="0" anchor="t">
            <a:spAutoFit/>
          </a:bodyPr>
          <a:lstStyle/>
          <a:p>
            <a:pPr marL="350841" lvl="1" indent="-175421" algn="just">
              <a:lnSpc>
                <a:spcPts val="2112"/>
              </a:lnSpc>
              <a:buFont typeface="Arial"/>
              <a:buChar char="•"/>
            </a:pPr>
            <a:r>
              <a:rPr lang="en-US" sz="1625">
                <a:solidFill>
                  <a:srgbClr val="FFFFFF"/>
                </a:solidFill>
                <a:latin typeface="Garamond"/>
              </a:rPr>
              <a:t>It allows you to control, monitor, and optimize your home through connected devices and intelligent systems.</a:t>
            </a:r>
          </a:p>
        </p:txBody>
      </p:sp>
      <p:sp>
        <p:nvSpPr>
          <p:cNvPr id="19" name="TextBox 19"/>
          <p:cNvSpPr txBox="1"/>
          <p:nvPr/>
        </p:nvSpPr>
        <p:spPr>
          <a:xfrm>
            <a:off x="4293750" y="3754957"/>
            <a:ext cx="594550" cy="547288"/>
          </a:xfrm>
          <a:prstGeom prst="rect">
            <a:avLst/>
          </a:prstGeom>
        </p:spPr>
        <p:txBody>
          <a:bodyPr lIns="0" tIns="0" rIns="0" bIns="0" rtlCol="0" anchor="t">
            <a:spAutoFit/>
          </a:bodyPr>
          <a:lstStyle/>
          <a:p>
            <a:pPr marL="0" lvl="1" indent="0">
              <a:lnSpc>
                <a:spcPts val="4592"/>
              </a:lnSpc>
              <a:spcBef>
                <a:spcPct val="0"/>
              </a:spcBef>
            </a:pPr>
            <a:r>
              <a:rPr lang="en-US" sz="2925" u="none">
                <a:solidFill>
                  <a:srgbClr val="FFFFFF"/>
                </a:solidFill>
                <a:latin typeface="Rubik"/>
              </a:rPr>
              <a:t>02</a:t>
            </a:r>
          </a:p>
        </p:txBody>
      </p:sp>
      <p:grpSp>
        <p:nvGrpSpPr>
          <p:cNvPr id="20" name="Group 20"/>
          <p:cNvGrpSpPr/>
          <p:nvPr/>
        </p:nvGrpSpPr>
        <p:grpSpPr>
          <a:xfrm>
            <a:off x="5974550" y="9258300"/>
            <a:ext cx="13401402" cy="3966202"/>
            <a:chOff x="0" y="0"/>
            <a:chExt cx="4209307" cy="1245762"/>
          </a:xfrm>
        </p:grpSpPr>
        <p:sp>
          <p:nvSpPr>
            <p:cNvPr id="21" name="Freeform 21"/>
            <p:cNvSpPr/>
            <p:nvPr/>
          </p:nvSpPr>
          <p:spPr>
            <a:xfrm>
              <a:off x="0" y="0"/>
              <a:ext cx="4209307" cy="1245762"/>
            </a:xfrm>
            <a:custGeom>
              <a:avLst/>
              <a:gdLst/>
              <a:ahLst/>
              <a:cxnLst/>
              <a:rect l="l" t="t" r="r" b="b"/>
              <a:pathLst>
                <a:path w="4209307" h="1245762">
                  <a:moveTo>
                    <a:pt x="0" y="0"/>
                  </a:moveTo>
                  <a:lnTo>
                    <a:pt x="4209307" y="0"/>
                  </a:lnTo>
                  <a:lnTo>
                    <a:pt x="4209307" y="1245762"/>
                  </a:lnTo>
                  <a:lnTo>
                    <a:pt x="0" y="1245762"/>
                  </a:lnTo>
                  <a:close/>
                </a:path>
              </a:pathLst>
            </a:custGeom>
            <a:solidFill>
              <a:srgbClr val="FFFFFF"/>
            </a:solidFill>
          </p:spPr>
        </p:sp>
        <p:sp>
          <p:nvSpPr>
            <p:cNvPr id="22" name="TextBox 22"/>
            <p:cNvSpPr txBox="1"/>
            <p:nvPr/>
          </p:nvSpPr>
          <p:spPr>
            <a:xfrm>
              <a:off x="0" y="-66675"/>
              <a:ext cx="4209307" cy="1312437"/>
            </a:xfrm>
            <a:prstGeom prst="rect">
              <a:avLst/>
            </a:prstGeom>
          </p:spPr>
          <p:txBody>
            <a:bodyPr lIns="50800" tIns="50800" rIns="50800" bIns="50800" rtlCol="0" anchor="ctr"/>
            <a:lstStyle/>
            <a:p>
              <a:pPr algn="ctr">
                <a:lnSpc>
                  <a:spcPts val="2800"/>
                </a:lnSpc>
              </a:pPr>
              <a:endParaRPr/>
            </a:p>
          </p:txBody>
        </p:sp>
      </p:grpSp>
      <p:sp>
        <p:nvSpPr>
          <p:cNvPr id="23" name="AutoShape 23"/>
          <p:cNvSpPr/>
          <p:nvPr/>
        </p:nvSpPr>
        <p:spPr>
          <a:xfrm flipV="1">
            <a:off x="7466196" y="6970991"/>
            <a:ext cx="0" cy="3068372"/>
          </a:xfrm>
          <a:prstGeom prst="line">
            <a:avLst/>
          </a:prstGeom>
          <a:ln w="19050" cap="flat">
            <a:solidFill>
              <a:srgbClr val="FFFFFF"/>
            </a:solidFill>
            <a:prstDash val="solid"/>
            <a:headEnd type="none" w="sm" len="sm"/>
            <a:tailEnd type="none" w="sm" len="sm"/>
          </a:ln>
        </p:spPr>
      </p:sp>
      <p:sp>
        <p:nvSpPr>
          <p:cNvPr id="24" name="AutoShape 24"/>
          <p:cNvSpPr/>
          <p:nvPr/>
        </p:nvSpPr>
        <p:spPr>
          <a:xfrm>
            <a:off x="436069" y="9635633"/>
            <a:ext cx="3068372" cy="0"/>
          </a:xfrm>
          <a:prstGeom prst="line">
            <a:avLst/>
          </a:prstGeom>
          <a:ln w="19050" cap="flat">
            <a:solidFill>
              <a:srgbClr val="FFFFFF"/>
            </a:solidFill>
            <a:prstDash val="solid"/>
            <a:headEnd type="none" w="sm" len="sm"/>
            <a:tailEnd type="none" w="sm" len="sm"/>
          </a:ln>
        </p:spPr>
      </p:sp>
      <p:sp>
        <p:nvSpPr>
          <p:cNvPr id="25" name="Freeform 25"/>
          <p:cNvSpPr/>
          <p:nvPr/>
        </p:nvSpPr>
        <p:spPr>
          <a:xfrm>
            <a:off x="8466321" y="408066"/>
            <a:ext cx="9607962" cy="5704863"/>
          </a:xfrm>
          <a:custGeom>
            <a:avLst/>
            <a:gdLst/>
            <a:ahLst/>
            <a:cxnLst/>
            <a:rect l="l" t="t" r="r" b="b"/>
            <a:pathLst>
              <a:path w="9607962" h="5704863">
                <a:moveTo>
                  <a:pt x="0" y="0"/>
                </a:moveTo>
                <a:lnTo>
                  <a:pt x="9607963" y="0"/>
                </a:lnTo>
                <a:lnTo>
                  <a:pt x="9607963" y="5704864"/>
                </a:lnTo>
                <a:lnTo>
                  <a:pt x="0" y="5704864"/>
                </a:lnTo>
                <a:lnTo>
                  <a:pt x="0" y="0"/>
                </a:lnTo>
                <a:close/>
              </a:path>
            </a:pathLst>
          </a:custGeom>
          <a:blipFill>
            <a:blip r:embed="rId2"/>
            <a:stretch>
              <a:fillRect t="-12030" b="-388"/>
            </a:stretch>
          </a:blipFill>
        </p:spPr>
      </p:sp>
      <p:sp>
        <p:nvSpPr>
          <p:cNvPr id="26" name="AutoShape 26"/>
          <p:cNvSpPr/>
          <p:nvPr/>
        </p:nvSpPr>
        <p:spPr>
          <a:xfrm>
            <a:off x="212268" y="4630292"/>
            <a:ext cx="3068372" cy="0"/>
          </a:xfrm>
          <a:prstGeom prst="line">
            <a:avLst/>
          </a:prstGeom>
          <a:ln w="19050" cap="flat">
            <a:solidFill>
              <a:srgbClr val="FFFFFF"/>
            </a:solidFill>
            <a:prstDash val="solid"/>
            <a:headEnd type="none" w="sm" len="sm"/>
            <a:tailEnd type="none" w="sm" len="sm"/>
          </a:ln>
        </p:spPr>
      </p:sp>
      <p:sp>
        <p:nvSpPr>
          <p:cNvPr id="27" name="AutoShape 27"/>
          <p:cNvSpPr/>
          <p:nvPr/>
        </p:nvSpPr>
        <p:spPr>
          <a:xfrm>
            <a:off x="3736897" y="7498984"/>
            <a:ext cx="3068372"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7475721" y="-997115"/>
            <a:ext cx="9215170" cy="2981127"/>
            <a:chOff x="0" y="0"/>
            <a:chExt cx="2785982" cy="901271"/>
          </a:xfrm>
        </p:grpSpPr>
        <p:sp>
          <p:nvSpPr>
            <p:cNvPr id="3" name="Freeform 3"/>
            <p:cNvSpPr/>
            <p:nvPr/>
          </p:nvSpPr>
          <p:spPr>
            <a:xfrm>
              <a:off x="0" y="0"/>
              <a:ext cx="2785982" cy="901271"/>
            </a:xfrm>
            <a:custGeom>
              <a:avLst/>
              <a:gdLst/>
              <a:ahLst/>
              <a:cxnLst/>
              <a:rect l="l" t="t" r="r" b="b"/>
              <a:pathLst>
                <a:path w="2785982" h="901271">
                  <a:moveTo>
                    <a:pt x="0" y="0"/>
                  </a:moveTo>
                  <a:lnTo>
                    <a:pt x="2785982" y="0"/>
                  </a:lnTo>
                  <a:lnTo>
                    <a:pt x="2785982" y="901271"/>
                  </a:lnTo>
                  <a:lnTo>
                    <a:pt x="0" y="901271"/>
                  </a:lnTo>
                  <a:close/>
                </a:path>
              </a:pathLst>
            </a:custGeom>
            <a:solidFill>
              <a:srgbClr val="FFFFFF"/>
            </a:solidFill>
          </p:spPr>
        </p:sp>
        <p:sp>
          <p:nvSpPr>
            <p:cNvPr id="4" name="TextBox 4"/>
            <p:cNvSpPr txBox="1"/>
            <p:nvPr/>
          </p:nvSpPr>
          <p:spPr>
            <a:xfrm>
              <a:off x="0" y="-66675"/>
              <a:ext cx="2785982" cy="967946"/>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8976893" y="38816"/>
            <a:ext cx="9311107" cy="7404025"/>
          </a:xfrm>
          <a:custGeom>
            <a:avLst/>
            <a:gdLst/>
            <a:ahLst/>
            <a:cxnLst/>
            <a:rect l="l" t="t" r="r" b="b"/>
            <a:pathLst>
              <a:path w="9311107" h="7404025">
                <a:moveTo>
                  <a:pt x="0" y="0"/>
                </a:moveTo>
                <a:lnTo>
                  <a:pt x="9311107" y="0"/>
                </a:lnTo>
                <a:lnTo>
                  <a:pt x="9311107" y="7404024"/>
                </a:lnTo>
                <a:lnTo>
                  <a:pt x="0" y="7404024"/>
                </a:lnTo>
                <a:lnTo>
                  <a:pt x="0" y="0"/>
                </a:lnTo>
                <a:close/>
              </a:path>
            </a:pathLst>
          </a:custGeom>
          <a:blipFill>
            <a:blip r:embed="rId2"/>
            <a:stretch>
              <a:fillRect t="-44377" b="-44377"/>
            </a:stretch>
          </a:blipFill>
        </p:spPr>
      </p:sp>
      <p:sp>
        <p:nvSpPr>
          <p:cNvPr id="6" name="TextBox 6"/>
          <p:cNvSpPr txBox="1"/>
          <p:nvPr/>
        </p:nvSpPr>
        <p:spPr>
          <a:xfrm>
            <a:off x="7830186" y="7993373"/>
            <a:ext cx="10046112" cy="1079501"/>
          </a:xfrm>
          <a:prstGeom prst="rect">
            <a:avLst/>
          </a:prstGeom>
        </p:spPr>
        <p:txBody>
          <a:bodyPr lIns="0" tIns="0" rIns="0" bIns="0" rtlCol="0" anchor="t">
            <a:spAutoFit/>
          </a:bodyPr>
          <a:lstStyle/>
          <a:p>
            <a:pPr marL="0" lvl="0" indent="0" algn="r">
              <a:lnSpc>
                <a:spcPts val="8000"/>
              </a:lnSpc>
              <a:spcBef>
                <a:spcPct val="0"/>
              </a:spcBef>
            </a:pPr>
            <a:r>
              <a:rPr lang="en-US" sz="8000">
                <a:solidFill>
                  <a:srgbClr val="FFFFFF"/>
                </a:solidFill>
                <a:latin typeface="Chonburi"/>
              </a:rPr>
              <a:t>OBJECTIVES</a:t>
            </a:r>
          </a:p>
        </p:txBody>
      </p:sp>
      <p:sp>
        <p:nvSpPr>
          <p:cNvPr id="7" name="AutoShape 7"/>
          <p:cNvSpPr/>
          <p:nvPr/>
        </p:nvSpPr>
        <p:spPr>
          <a:xfrm>
            <a:off x="3319724" y="1686212"/>
            <a:ext cx="2767049" cy="0"/>
          </a:xfrm>
          <a:prstGeom prst="line">
            <a:avLst/>
          </a:prstGeom>
          <a:ln w="19050" cap="flat">
            <a:solidFill>
              <a:srgbClr val="FFFFFF"/>
            </a:solidFill>
            <a:prstDash val="solid"/>
            <a:headEnd type="none" w="sm" len="sm"/>
            <a:tailEnd type="none" w="sm" len="sm"/>
          </a:ln>
        </p:spPr>
      </p:sp>
      <p:sp>
        <p:nvSpPr>
          <p:cNvPr id="8" name="AutoShape 8"/>
          <p:cNvSpPr/>
          <p:nvPr/>
        </p:nvSpPr>
        <p:spPr>
          <a:xfrm rot="-5400000">
            <a:off x="3629279" y="1867448"/>
            <a:ext cx="2767049" cy="0"/>
          </a:xfrm>
          <a:prstGeom prst="line">
            <a:avLst/>
          </a:prstGeom>
          <a:ln w="19050" cap="flat">
            <a:solidFill>
              <a:srgbClr val="FFFFFF"/>
            </a:solidFill>
            <a:prstDash val="solid"/>
            <a:headEnd type="none" w="sm" len="sm"/>
            <a:tailEnd type="none" w="sm" len="sm"/>
          </a:ln>
        </p:spPr>
      </p:sp>
      <p:grpSp>
        <p:nvGrpSpPr>
          <p:cNvPr id="9" name="Group 9"/>
          <p:cNvGrpSpPr/>
          <p:nvPr/>
        </p:nvGrpSpPr>
        <p:grpSpPr>
          <a:xfrm>
            <a:off x="756546" y="3042795"/>
            <a:ext cx="3834479" cy="4400045"/>
            <a:chOff x="0" y="0"/>
            <a:chExt cx="1345064" cy="1543454"/>
          </a:xfrm>
        </p:grpSpPr>
        <p:sp>
          <p:nvSpPr>
            <p:cNvPr id="10" name="Freeform 10"/>
            <p:cNvSpPr/>
            <p:nvPr/>
          </p:nvSpPr>
          <p:spPr>
            <a:xfrm>
              <a:off x="0" y="0"/>
              <a:ext cx="1345064" cy="1543454"/>
            </a:xfrm>
            <a:custGeom>
              <a:avLst/>
              <a:gdLst/>
              <a:ahLst/>
              <a:cxnLst/>
              <a:rect l="l" t="t" r="r" b="b"/>
              <a:pathLst>
                <a:path w="1345064" h="1543454">
                  <a:moveTo>
                    <a:pt x="0" y="0"/>
                  </a:moveTo>
                  <a:lnTo>
                    <a:pt x="1345064" y="0"/>
                  </a:lnTo>
                  <a:lnTo>
                    <a:pt x="1345064" y="1543454"/>
                  </a:lnTo>
                  <a:lnTo>
                    <a:pt x="0" y="1543454"/>
                  </a:lnTo>
                  <a:close/>
                </a:path>
              </a:pathLst>
            </a:custGeom>
            <a:solidFill>
              <a:srgbClr val="000000"/>
            </a:solidFill>
          </p:spPr>
        </p:sp>
        <p:sp>
          <p:nvSpPr>
            <p:cNvPr id="11" name="TextBox 11"/>
            <p:cNvSpPr txBox="1"/>
            <p:nvPr/>
          </p:nvSpPr>
          <p:spPr>
            <a:xfrm>
              <a:off x="0" y="-66675"/>
              <a:ext cx="1345064" cy="1610129"/>
            </a:xfrm>
            <a:prstGeom prst="rect">
              <a:avLst/>
            </a:prstGeom>
          </p:spPr>
          <p:txBody>
            <a:bodyPr lIns="50800" tIns="50800" rIns="50800" bIns="50800" rtlCol="0" anchor="ctr"/>
            <a:lstStyle/>
            <a:p>
              <a:pPr>
                <a:lnSpc>
                  <a:spcPts val="3359"/>
                </a:lnSpc>
              </a:pPr>
              <a:endParaRPr/>
            </a:p>
            <a:p>
              <a:pPr marL="496569" lvl="1" indent="-248284">
                <a:lnSpc>
                  <a:spcPts val="3219"/>
                </a:lnSpc>
                <a:buFont typeface="Arial"/>
                <a:buChar char="•"/>
              </a:pPr>
              <a:r>
                <a:rPr lang="en-US" sz="2299">
                  <a:solidFill>
                    <a:srgbClr val="FFFFFF"/>
                  </a:solidFill>
                  <a:latin typeface="Poppins"/>
                </a:rPr>
                <a:t>Energy efficiency</a:t>
              </a:r>
            </a:p>
            <a:p>
              <a:pPr marL="496569" lvl="1" indent="-248284">
                <a:lnSpc>
                  <a:spcPts val="3219"/>
                </a:lnSpc>
                <a:buFont typeface="Arial"/>
                <a:buChar char="•"/>
              </a:pPr>
              <a:r>
                <a:rPr lang="en-US" sz="2299">
                  <a:solidFill>
                    <a:srgbClr val="FFFFFF"/>
                  </a:solidFill>
                  <a:latin typeface="Poppins"/>
                </a:rPr>
                <a:t>User friendly</a:t>
              </a:r>
            </a:p>
            <a:p>
              <a:pPr marL="496569" lvl="1" indent="-248284">
                <a:lnSpc>
                  <a:spcPts val="3219"/>
                </a:lnSpc>
                <a:buFont typeface="Arial"/>
                <a:buChar char="•"/>
              </a:pPr>
              <a:r>
                <a:rPr lang="en-US" sz="2299">
                  <a:solidFill>
                    <a:srgbClr val="FFFFFF"/>
                  </a:solidFill>
                  <a:latin typeface="Poppins"/>
                </a:rPr>
                <a:t>Seamless Integration</a:t>
              </a:r>
            </a:p>
            <a:p>
              <a:pPr marL="496569" lvl="1" indent="-248284">
                <a:lnSpc>
                  <a:spcPts val="3219"/>
                </a:lnSpc>
                <a:buFont typeface="Arial"/>
                <a:buChar char="•"/>
              </a:pPr>
              <a:r>
                <a:rPr lang="en-US" sz="2299">
                  <a:solidFill>
                    <a:srgbClr val="FFFFFF"/>
                  </a:solidFill>
                  <a:latin typeface="Poppins"/>
                </a:rPr>
                <a:t>Secure and safe</a:t>
              </a:r>
            </a:p>
            <a:p>
              <a:pPr marL="496569" lvl="1" indent="-248284">
                <a:lnSpc>
                  <a:spcPts val="3219"/>
                </a:lnSpc>
                <a:buFont typeface="Arial"/>
                <a:buChar char="•"/>
              </a:pPr>
              <a:r>
                <a:rPr lang="en-US" sz="2299">
                  <a:solidFill>
                    <a:srgbClr val="FFFFFF"/>
                  </a:solidFill>
                  <a:latin typeface="Poppins"/>
                </a:rPr>
                <a:t>Virtual Reality HomeControl</a:t>
              </a:r>
            </a:p>
            <a:p>
              <a:pPr>
                <a:lnSpc>
                  <a:spcPts val="3219"/>
                </a:lnSpc>
              </a:pPr>
              <a:endParaRPr lang="en-US" sz="2299">
                <a:solidFill>
                  <a:srgbClr val="FFFFFF"/>
                </a:solidFill>
                <a:latin typeface="Poppins"/>
              </a:endParaRPr>
            </a:p>
          </p:txBody>
        </p:sp>
      </p:grpSp>
      <p:grpSp>
        <p:nvGrpSpPr>
          <p:cNvPr id="12" name="Group 12"/>
          <p:cNvGrpSpPr/>
          <p:nvPr/>
        </p:nvGrpSpPr>
        <p:grpSpPr>
          <a:xfrm>
            <a:off x="5974550" y="9258300"/>
            <a:ext cx="13401402" cy="3966202"/>
            <a:chOff x="0" y="0"/>
            <a:chExt cx="4209307" cy="1245762"/>
          </a:xfrm>
        </p:grpSpPr>
        <p:sp>
          <p:nvSpPr>
            <p:cNvPr id="13" name="Freeform 13"/>
            <p:cNvSpPr/>
            <p:nvPr/>
          </p:nvSpPr>
          <p:spPr>
            <a:xfrm>
              <a:off x="0" y="0"/>
              <a:ext cx="4209307" cy="1245762"/>
            </a:xfrm>
            <a:custGeom>
              <a:avLst/>
              <a:gdLst/>
              <a:ahLst/>
              <a:cxnLst/>
              <a:rect l="l" t="t" r="r" b="b"/>
              <a:pathLst>
                <a:path w="4209307" h="1245762">
                  <a:moveTo>
                    <a:pt x="0" y="0"/>
                  </a:moveTo>
                  <a:lnTo>
                    <a:pt x="4209307" y="0"/>
                  </a:lnTo>
                  <a:lnTo>
                    <a:pt x="4209307" y="1245762"/>
                  </a:lnTo>
                  <a:lnTo>
                    <a:pt x="0" y="1245762"/>
                  </a:lnTo>
                  <a:close/>
                </a:path>
              </a:pathLst>
            </a:custGeom>
            <a:solidFill>
              <a:srgbClr val="FFFFFF"/>
            </a:solidFill>
          </p:spPr>
        </p:sp>
        <p:sp>
          <p:nvSpPr>
            <p:cNvPr id="14" name="TextBox 14"/>
            <p:cNvSpPr txBox="1"/>
            <p:nvPr/>
          </p:nvSpPr>
          <p:spPr>
            <a:xfrm>
              <a:off x="0" y="-66675"/>
              <a:ext cx="4209307" cy="1312437"/>
            </a:xfrm>
            <a:prstGeom prst="rect">
              <a:avLst/>
            </a:prstGeom>
          </p:spPr>
          <p:txBody>
            <a:bodyPr lIns="50800" tIns="50800" rIns="50800" bIns="50800" rtlCol="0" anchor="ctr"/>
            <a:lstStyle/>
            <a:p>
              <a:pPr algn="ctr">
                <a:lnSpc>
                  <a:spcPts val="2800"/>
                </a:lnSpc>
              </a:pPr>
              <a:endParaRPr/>
            </a:p>
          </p:txBody>
        </p:sp>
      </p:grpSp>
      <p:sp>
        <p:nvSpPr>
          <p:cNvPr id="15" name="AutoShape 15"/>
          <p:cNvSpPr/>
          <p:nvPr/>
        </p:nvSpPr>
        <p:spPr>
          <a:xfrm rot="-5400000">
            <a:off x="3503423" y="7528126"/>
            <a:ext cx="3068372" cy="0"/>
          </a:xfrm>
          <a:prstGeom prst="line">
            <a:avLst/>
          </a:prstGeom>
          <a:ln w="19050" cap="flat">
            <a:solidFill>
              <a:srgbClr val="FFFFFF"/>
            </a:solidFill>
            <a:prstDash val="solid"/>
            <a:headEnd type="none" w="sm" len="sm"/>
            <a:tailEnd type="none" w="sm" len="sm"/>
          </a:ln>
        </p:spPr>
      </p:sp>
      <p:sp>
        <p:nvSpPr>
          <p:cNvPr id="16" name="AutoShape 16"/>
          <p:cNvSpPr/>
          <p:nvPr/>
        </p:nvSpPr>
        <p:spPr>
          <a:xfrm>
            <a:off x="3056839" y="7931094"/>
            <a:ext cx="3068372" cy="0"/>
          </a:xfrm>
          <a:prstGeom prst="line">
            <a:avLst/>
          </a:prstGeom>
          <a:ln w="19050" cap="flat">
            <a:solidFill>
              <a:srgbClr val="FFFFFF"/>
            </a:solidFill>
            <a:prstDash val="solid"/>
            <a:headEnd type="none" w="sm" len="sm"/>
            <a:tailEnd type="none" w="sm" len="sm"/>
          </a:ln>
        </p:spPr>
      </p:sp>
      <p:sp>
        <p:nvSpPr>
          <p:cNvPr id="17" name="Freeform 17"/>
          <p:cNvSpPr/>
          <p:nvPr/>
        </p:nvSpPr>
        <p:spPr>
          <a:xfrm>
            <a:off x="8961621" y="-125669"/>
            <a:ext cx="9326379" cy="7568509"/>
          </a:xfrm>
          <a:custGeom>
            <a:avLst/>
            <a:gdLst/>
            <a:ahLst/>
            <a:cxnLst/>
            <a:rect l="l" t="t" r="r" b="b"/>
            <a:pathLst>
              <a:path w="9326379" h="7568509">
                <a:moveTo>
                  <a:pt x="0" y="0"/>
                </a:moveTo>
                <a:lnTo>
                  <a:pt x="9326379" y="0"/>
                </a:lnTo>
                <a:lnTo>
                  <a:pt x="9326379" y="7568509"/>
                </a:lnTo>
                <a:lnTo>
                  <a:pt x="0" y="7568509"/>
                </a:lnTo>
                <a:lnTo>
                  <a:pt x="0" y="0"/>
                </a:lnTo>
                <a:close/>
              </a:path>
            </a:pathLst>
          </a:custGeom>
          <a:blipFill>
            <a:blip r:embed="rId3"/>
            <a:stretch>
              <a:fillRect l="-40275" t="-1412" b="-1382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0" y="5462916"/>
            <a:ext cx="9923464" cy="3189103"/>
            <a:chOff x="0" y="0"/>
            <a:chExt cx="2613587" cy="839928"/>
          </a:xfrm>
        </p:grpSpPr>
        <p:sp>
          <p:nvSpPr>
            <p:cNvPr id="3" name="Freeform 3"/>
            <p:cNvSpPr/>
            <p:nvPr/>
          </p:nvSpPr>
          <p:spPr>
            <a:xfrm>
              <a:off x="0" y="0"/>
              <a:ext cx="2613587" cy="839928"/>
            </a:xfrm>
            <a:custGeom>
              <a:avLst/>
              <a:gdLst/>
              <a:ahLst/>
              <a:cxnLst/>
              <a:rect l="l" t="t" r="r" b="b"/>
              <a:pathLst>
                <a:path w="2613587" h="839928">
                  <a:moveTo>
                    <a:pt x="0" y="0"/>
                  </a:moveTo>
                  <a:lnTo>
                    <a:pt x="2613587" y="0"/>
                  </a:lnTo>
                  <a:lnTo>
                    <a:pt x="2613587" y="839928"/>
                  </a:lnTo>
                  <a:lnTo>
                    <a:pt x="0" y="839928"/>
                  </a:lnTo>
                  <a:close/>
                </a:path>
              </a:pathLst>
            </a:custGeom>
            <a:solidFill>
              <a:srgbClr val="000000"/>
            </a:solidFill>
          </p:spPr>
        </p:sp>
        <p:sp>
          <p:nvSpPr>
            <p:cNvPr id="4" name="TextBox 4"/>
            <p:cNvSpPr txBox="1"/>
            <p:nvPr/>
          </p:nvSpPr>
          <p:spPr>
            <a:xfrm>
              <a:off x="0" y="-57150"/>
              <a:ext cx="2613587" cy="897078"/>
            </a:xfrm>
            <a:prstGeom prst="rect">
              <a:avLst/>
            </a:prstGeom>
          </p:spPr>
          <p:txBody>
            <a:bodyPr lIns="50800" tIns="50800" rIns="50800" bIns="50800" rtlCol="0" anchor="ctr"/>
            <a:lstStyle/>
            <a:p>
              <a:pPr marL="453390" lvl="1" indent="-226695">
                <a:lnSpc>
                  <a:spcPts val="2940"/>
                </a:lnSpc>
                <a:buFont typeface="Arial"/>
                <a:buChar char="•"/>
              </a:pPr>
              <a:r>
                <a:rPr lang="en-US" sz="2100">
                  <a:solidFill>
                    <a:srgbClr val="FFFFFF"/>
                  </a:solidFill>
                  <a:latin typeface="Boston Angel"/>
                </a:rPr>
                <a:t>Existing home environments lackefficient control systems, resultingin energy wastage and inadequatesecurity measures.</a:t>
              </a:r>
            </a:p>
            <a:p>
              <a:pPr marL="453390" lvl="1" indent="-226695">
                <a:lnSpc>
                  <a:spcPts val="2940"/>
                </a:lnSpc>
                <a:buFont typeface="Arial"/>
                <a:buChar char="•"/>
              </a:pPr>
              <a:r>
                <a:rPr lang="en-US" sz="2100">
                  <a:solidFill>
                    <a:srgbClr val="FFFFFF"/>
                  </a:solidFill>
                  <a:latin typeface="Boston Angel"/>
                </a:rPr>
                <a:t>This project aims to develop smarthome system integrating devicecontrol, voice assistance, energyoptimization, and enhanced securityto simplify users' daily lives</a:t>
              </a:r>
            </a:p>
          </p:txBody>
        </p:sp>
      </p:grpSp>
      <p:sp>
        <p:nvSpPr>
          <p:cNvPr id="5" name="TextBox 5"/>
          <p:cNvSpPr txBox="1"/>
          <p:nvPr/>
        </p:nvSpPr>
        <p:spPr>
          <a:xfrm>
            <a:off x="738847" y="1492172"/>
            <a:ext cx="11772550" cy="2279488"/>
          </a:xfrm>
          <a:prstGeom prst="rect">
            <a:avLst/>
          </a:prstGeom>
        </p:spPr>
        <p:txBody>
          <a:bodyPr lIns="0" tIns="0" rIns="0" bIns="0" rtlCol="0" anchor="t">
            <a:spAutoFit/>
          </a:bodyPr>
          <a:lstStyle/>
          <a:p>
            <a:pPr marL="0" lvl="0" indent="0" algn="l">
              <a:lnSpc>
                <a:spcPts val="8703"/>
              </a:lnSpc>
              <a:spcBef>
                <a:spcPct val="0"/>
              </a:spcBef>
            </a:pPr>
            <a:r>
              <a:rPr lang="en-US" sz="8703">
                <a:solidFill>
                  <a:srgbClr val="FFFFFF"/>
                </a:solidFill>
                <a:latin typeface="Chonburi"/>
              </a:rPr>
              <a:t>PROBLEM STATEMENT</a:t>
            </a:r>
          </a:p>
        </p:txBody>
      </p:sp>
      <p:grpSp>
        <p:nvGrpSpPr>
          <p:cNvPr id="6" name="Group 6"/>
          <p:cNvGrpSpPr/>
          <p:nvPr/>
        </p:nvGrpSpPr>
        <p:grpSpPr>
          <a:xfrm>
            <a:off x="16528396" y="-2955337"/>
            <a:ext cx="2554675" cy="4688608"/>
            <a:chOff x="0" y="0"/>
            <a:chExt cx="672836" cy="1234860"/>
          </a:xfrm>
        </p:grpSpPr>
        <p:sp>
          <p:nvSpPr>
            <p:cNvPr id="7" name="Freeform 7"/>
            <p:cNvSpPr/>
            <p:nvPr/>
          </p:nvSpPr>
          <p:spPr>
            <a:xfrm>
              <a:off x="0" y="0"/>
              <a:ext cx="672836" cy="1234860"/>
            </a:xfrm>
            <a:custGeom>
              <a:avLst/>
              <a:gdLst/>
              <a:ahLst/>
              <a:cxnLst/>
              <a:rect l="l" t="t" r="r" b="b"/>
              <a:pathLst>
                <a:path w="672836" h="1234860">
                  <a:moveTo>
                    <a:pt x="0" y="0"/>
                  </a:moveTo>
                  <a:lnTo>
                    <a:pt x="672836" y="0"/>
                  </a:lnTo>
                  <a:lnTo>
                    <a:pt x="672836" y="1234860"/>
                  </a:lnTo>
                  <a:lnTo>
                    <a:pt x="0" y="1234860"/>
                  </a:lnTo>
                  <a:close/>
                </a:path>
              </a:pathLst>
            </a:custGeom>
            <a:solidFill>
              <a:srgbClr val="FFFFFF"/>
            </a:solidFill>
          </p:spPr>
        </p:sp>
        <p:sp>
          <p:nvSpPr>
            <p:cNvPr id="8" name="TextBox 8"/>
            <p:cNvSpPr txBox="1"/>
            <p:nvPr/>
          </p:nvSpPr>
          <p:spPr>
            <a:xfrm>
              <a:off x="0" y="-66675"/>
              <a:ext cx="672836" cy="130153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6528396" y="8652019"/>
            <a:ext cx="2554675" cy="4688608"/>
            <a:chOff x="0" y="0"/>
            <a:chExt cx="672836" cy="1234860"/>
          </a:xfrm>
        </p:grpSpPr>
        <p:sp>
          <p:nvSpPr>
            <p:cNvPr id="10" name="Freeform 10"/>
            <p:cNvSpPr/>
            <p:nvPr/>
          </p:nvSpPr>
          <p:spPr>
            <a:xfrm>
              <a:off x="0" y="0"/>
              <a:ext cx="672836" cy="1234860"/>
            </a:xfrm>
            <a:custGeom>
              <a:avLst/>
              <a:gdLst/>
              <a:ahLst/>
              <a:cxnLst/>
              <a:rect l="l" t="t" r="r" b="b"/>
              <a:pathLst>
                <a:path w="672836" h="1234860">
                  <a:moveTo>
                    <a:pt x="0" y="0"/>
                  </a:moveTo>
                  <a:lnTo>
                    <a:pt x="672836" y="0"/>
                  </a:lnTo>
                  <a:lnTo>
                    <a:pt x="672836" y="1234860"/>
                  </a:lnTo>
                  <a:lnTo>
                    <a:pt x="0" y="1234860"/>
                  </a:lnTo>
                  <a:close/>
                </a:path>
              </a:pathLst>
            </a:custGeom>
            <a:solidFill>
              <a:srgbClr val="FFFFFF"/>
            </a:solidFill>
          </p:spPr>
        </p:sp>
        <p:sp>
          <p:nvSpPr>
            <p:cNvPr id="11" name="TextBox 11"/>
            <p:cNvSpPr txBox="1"/>
            <p:nvPr/>
          </p:nvSpPr>
          <p:spPr>
            <a:xfrm>
              <a:off x="0" y="-66675"/>
              <a:ext cx="672836" cy="130153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2128284" y="1487832"/>
            <a:ext cx="2554675" cy="2135768"/>
            <a:chOff x="0" y="0"/>
            <a:chExt cx="672836" cy="562507"/>
          </a:xfrm>
        </p:grpSpPr>
        <p:sp>
          <p:nvSpPr>
            <p:cNvPr id="13" name="Freeform 13"/>
            <p:cNvSpPr/>
            <p:nvPr/>
          </p:nvSpPr>
          <p:spPr>
            <a:xfrm>
              <a:off x="0" y="0"/>
              <a:ext cx="672836" cy="562507"/>
            </a:xfrm>
            <a:custGeom>
              <a:avLst/>
              <a:gdLst/>
              <a:ahLst/>
              <a:cxnLst/>
              <a:rect l="l" t="t" r="r" b="b"/>
              <a:pathLst>
                <a:path w="672836" h="562507">
                  <a:moveTo>
                    <a:pt x="0" y="0"/>
                  </a:moveTo>
                  <a:lnTo>
                    <a:pt x="672836" y="0"/>
                  </a:lnTo>
                  <a:lnTo>
                    <a:pt x="672836" y="562507"/>
                  </a:lnTo>
                  <a:lnTo>
                    <a:pt x="0" y="562507"/>
                  </a:lnTo>
                  <a:close/>
                </a:path>
              </a:pathLst>
            </a:custGeom>
            <a:solidFill>
              <a:srgbClr val="FFFFFF"/>
            </a:solidFill>
          </p:spPr>
        </p:sp>
        <p:sp>
          <p:nvSpPr>
            <p:cNvPr id="14" name="TextBox 14"/>
            <p:cNvSpPr txBox="1"/>
            <p:nvPr/>
          </p:nvSpPr>
          <p:spPr>
            <a:xfrm>
              <a:off x="0" y="-66675"/>
              <a:ext cx="672836" cy="629182"/>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10211885" y="-129072"/>
            <a:ext cx="8076115" cy="10545145"/>
          </a:xfrm>
          <a:custGeom>
            <a:avLst/>
            <a:gdLst/>
            <a:ahLst/>
            <a:cxnLst/>
            <a:rect l="l" t="t" r="r" b="b"/>
            <a:pathLst>
              <a:path w="8076115" h="10545145">
                <a:moveTo>
                  <a:pt x="0" y="0"/>
                </a:moveTo>
                <a:lnTo>
                  <a:pt x="8076115" y="0"/>
                </a:lnTo>
                <a:lnTo>
                  <a:pt x="8076115" y="10545144"/>
                </a:lnTo>
                <a:lnTo>
                  <a:pt x="0" y="10545144"/>
                </a:lnTo>
                <a:lnTo>
                  <a:pt x="0" y="0"/>
                </a:lnTo>
                <a:close/>
              </a:path>
            </a:pathLst>
          </a:custGeom>
          <a:blipFill>
            <a:blip r:embed="rId2"/>
            <a:stretch>
              <a:fillRect l="-45657" r="-45657"/>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0" y="3952747"/>
            <a:ext cx="12385859" cy="3908320"/>
            <a:chOff x="0" y="0"/>
            <a:chExt cx="3262119" cy="1029352"/>
          </a:xfrm>
        </p:grpSpPr>
        <p:sp>
          <p:nvSpPr>
            <p:cNvPr id="3" name="Freeform 3"/>
            <p:cNvSpPr/>
            <p:nvPr/>
          </p:nvSpPr>
          <p:spPr>
            <a:xfrm>
              <a:off x="0" y="0"/>
              <a:ext cx="3262119" cy="1029352"/>
            </a:xfrm>
            <a:custGeom>
              <a:avLst/>
              <a:gdLst/>
              <a:ahLst/>
              <a:cxnLst/>
              <a:rect l="l" t="t" r="r" b="b"/>
              <a:pathLst>
                <a:path w="3262119" h="1029352">
                  <a:moveTo>
                    <a:pt x="0" y="0"/>
                  </a:moveTo>
                  <a:lnTo>
                    <a:pt x="3262119" y="0"/>
                  </a:lnTo>
                  <a:lnTo>
                    <a:pt x="3262119" y="1029352"/>
                  </a:lnTo>
                  <a:lnTo>
                    <a:pt x="0" y="1029352"/>
                  </a:lnTo>
                  <a:close/>
                </a:path>
              </a:pathLst>
            </a:custGeom>
            <a:solidFill>
              <a:srgbClr val="1A1717"/>
            </a:solidFill>
          </p:spPr>
        </p:sp>
        <p:sp>
          <p:nvSpPr>
            <p:cNvPr id="4" name="TextBox 4"/>
            <p:cNvSpPr txBox="1"/>
            <p:nvPr/>
          </p:nvSpPr>
          <p:spPr>
            <a:xfrm>
              <a:off x="0" y="-66675"/>
              <a:ext cx="3262119" cy="109602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rot="-5400000">
            <a:off x="5460856" y="4311794"/>
            <a:ext cx="514350" cy="11436062"/>
            <a:chOff x="0" y="0"/>
            <a:chExt cx="135467" cy="3011967"/>
          </a:xfrm>
        </p:grpSpPr>
        <p:sp>
          <p:nvSpPr>
            <p:cNvPr id="6" name="Freeform 6"/>
            <p:cNvSpPr/>
            <p:nvPr/>
          </p:nvSpPr>
          <p:spPr>
            <a:xfrm>
              <a:off x="0" y="0"/>
              <a:ext cx="135467" cy="3011967"/>
            </a:xfrm>
            <a:custGeom>
              <a:avLst/>
              <a:gdLst/>
              <a:ahLst/>
              <a:cxnLst/>
              <a:rect l="l" t="t" r="r" b="b"/>
              <a:pathLst>
                <a:path w="135467" h="3011967">
                  <a:moveTo>
                    <a:pt x="0" y="0"/>
                  </a:moveTo>
                  <a:lnTo>
                    <a:pt x="135467" y="0"/>
                  </a:lnTo>
                  <a:lnTo>
                    <a:pt x="135467" y="3011967"/>
                  </a:lnTo>
                  <a:lnTo>
                    <a:pt x="0" y="3011967"/>
                  </a:lnTo>
                  <a:close/>
                </a:path>
              </a:pathLst>
            </a:custGeom>
            <a:solidFill>
              <a:srgbClr val="FFFFFF"/>
            </a:solidFill>
          </p:spPr>
        </p:sp>
        <p:sp>
          <p:nvSpPr>
            <p:cNvPr id="7" name="TextBox 7"/>
            <p:cNvSpPr txBox="1"/>
            <p:nvPr/>
          </p:nvSpPr>
          <p:spPr>
            <a:xfrm>
              <a:off x="0" y="-38100"/>
              <a:ext cx="135467" cy="305006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366809" y="0"/>
            <a:ext cx="5921191" cy="9258300"/>
          </a:xfrm>
          <a:custGeom>
            <a:avLst/>
            <a:gdLst/>
            <a:ahLst/>
            <a:cxnLst/>
            <a:rect l="l" t="t" r="r" b="b"/>
            <a:pathLst>
              <a:path w="5921191" h="9258300">
                <a:moveTo>
                  <a:pt x="0" y="0"/>
                </a:moveTo>
                <a:lnTo>
                  <a:pt x="5921191" y="0"/>
                </a:lnTo>
                <a:lnTo>
                  <a:pt x="5921191" y="9258300"/>
                </a:lnTo>
                <a:lnTo>
                  <a:pt x="0" y="9258300"/>
                </a:lnTo>
                <a:lnTo>
                  <a:pt x="0" y="0"/>
                </a:lnTo>
                <a:close/>
              </a:path>
            </a:pathLst>
          </a:custGeom>
          <a:blipFill>
            <a:blip r:embed="rId2"/>
            <a:stretch>
              <a:fillRect l="-6256" r="-121865"/>
            </a:stretch>
          </a:blipFill>
        </p:spPr>
      </p:sp>
      <p:sp>
        <p:nvSpPr>
          <p:cNvPr id="9" name="TextBox 9"/>
          <p:cNvSpPr txBox="1"/>
          <p:nvPr/>
        </p:nvSpPr>
        <p:spPr>
          <a:xfrm>
            <a:off x="1028700" y="1690592"/>
            <a:ext cx="12681322" cy="1079501"/>
          </a:xfrm>
          <a:prstGeom prst="rect">
            <a:avLst/>
          </a:prstGeom>
        </p:spPr>
        <p:txBody>
          <a:bodyPr lIns="0" tIns="0" rIns="0" bIns="0" rtlCol="0" anchor="t">
            <a:spAutoFit/>
          </a:bodyPr>
          <a:lstStyle/>
          <a:p>
            <a:pPr marL="0" lvl="0" indent="0">
              <a:lnSpc>
                <a:spcPts val="8000"/>
              </a:lnSpc>
              <a:spcBef>
                <a:spcPct val="0"/>
              </a:spcBef>
            </a:pPr>
            <a:r>
              <a:rPr lang="en-US" sz="8000">
                <a:solidFill>
                  <a:srgbClr val="FFFFFF"/>
                </a:solidFill>
                <a:latin typeface="Chonburi"/>
              </a:rPr>
              <a:t>PURPOSE</a:t>
            </a:r>
          </a:p>
        </p:txBody>
      </p:sp>
      <p:sp>
        <p:nvSpPr>
          <p:cNvPr id="10" name="TextBox 10"/>
          <p:cNvSpPr txBox="1"/>
          <p:nvPr/>
        </p:nvSpPr>
        <p:spPr>
          <a:xfrm>
            <a:off x="449043" y="4600575"/>
            <a:ext cx="10842809" cy="1904187"/>
          </a:xfrm>
          <a:prstGeom prst="rect">
            <a:avLst/>
          </a:prstGeom>
        </p:spPr>
        <p:txBody>
          <a:bodyPr lIns="0" tIns="0" rIns="0" bIns="0" rtlCol="0" anchor="t">
            <a:spAutoFit/>
          </a:bodyPr>
          <a:lstStyle/>
          <a:p>
            <a:pPr marL="0" lvl="0" indent="0" algn="l">
              <a:lnSpc>
                <a:spcPts val="3008"/>
              </a:lnSpc>
              <a:spcBef>
                <a:spcPct val="0"/>
              </a:spcBef>
            </a:pPr>
            <a:r>
              <a:rPr lang="en-US" sz="2314">
                <a:solidFill>
                  <a:srgbClr val="FFFFFF"/>
                </a:solidFill>
                <a:latin typeface="Prata"/>
              </a:rPr>
              <a:t>Our project's purpose is to transform home living by creating a smart home automation system that optimizes energy use, ensures user-friendly control, seamless integration, and advanced security. We aim to simplify daily life, enhance energy efficiency, and guarantee user safety and comfort, showcasing our commitment to innovation, sustainability, and secure living</a:t>
            </a:r>
          </a:p>
        </p:txBody>
      </p:sp>
      <p:grpSp>
        <p:nvGrpSpPr>
          <p:cNvPr id="11" name="Group 11"/>
          <p:cNvGrpSpPr/>
          <p:nvPr/>
        </p:nvGrpSpPr>
        <p:grpSpPr>
          <a:xfrm>
            <a:off x="11871509" y="-7651561"/>
            <a:ext cx="514350" cy="11436062"/>
            <a:chOff x="0" y="0"/>
            <a:chExt cx="135467" cy="3011967"/>
          </a:xfrm>
        </p:grpSpPr>
        <p:sp>
          <p:nvSpPr>
            <p:cNvPr id="12" name="Freeform 12"/>
            <p:cNvSpPr/>
            <p:nvPr/>
          </p:nvSpPr>
          <p:spPr>
            <a:xfrm>
              <a:off x="0" y="0"/>
              <a:ext cx="135467" cy="3011967"/>
            </a:xfrm>
            <a:custGeom>
              <a:avLst/>
              <a:gdLst/>
              <a:ahLst/>
              <a:cxnLst/>
              <a:rect l="l" t="t" r="r" b="b"/>
              <a:pathLst>
                <a:path w="135467" h="3011967">
                  <a:moveTo>
                    <a:pt x="0" y="0"/>
                  </a:moveTo>
                  <a:lnTo>
                    <a:pt x="135467" y="0"/>
                  </a:lnTo>
                  <a:lnTo>
                    <a:pt x="135467" y="3011967"/>
                  </a:lnTo>
                  <a:lnTo>
                    <a:pt x="0" y="3011967"/>
                  </a:lnTo>
                  <a:close/>
                </a:path>
              </a:pathLst>
            </a:custGeom>
            <a:solidFill>
              <a:srgbClr val="FFFFFF"/>
            </a:solidFill>
          </p:spPr>
        </p:sp>
        <p:sp>
          <p:nvSpPr>
            <p:cNvPr id="13" name="TextBox 13"/>
            <p:cNvSpPr txBox="1"/>
            <p:nvPr/>
          </p:nvSpPr>
          <p:spPr>
            <a:xfrm>
              <a:off x="0" y="-38100"/>
              <a:ext cx="135467" cy="305006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sp>
        <p:nvSpPr>
          <p:cNvPr id="2" name="Freeform 2"/>
          <p:cNvSpPr/>
          <p:nvPr/>
        </p:nvSpPr>
        <p:spPr>
          <a:xfrm>
            <a:off x="6609762" y="0"/>
            <a:ext cx="11678238" cy="6792446"/>
          </a:xfrm>
          <a:custGeom>
            <a:avLst/>
            <a:gdLst/>
            <a:ahLst/>
            <a:cxnLst/>
            <a:rect l="l" t="t" r="r" b="b"/>
            <a:pathLst>
              <a:path w="11678238" h="6792446">
                <a:moveTo>
                  <a:pt x="0" y="0"/>
                </a:moveTo>
                <a:lnTo>
                  <a:pt x="11678238" y="0"/>
                </a:lnTo>
                <a:lnTo>
                  <a:pt x="11678238" y="6792446"/>
                </a:lnTo>
                <a:lnTo>
                  <a:pt x="0" y="6792446"/>
                </a:lnTo>
                <a:lnTo>
                  <a:pt x="0" y="0"/>
                </a:lnTo>
                <a:close/>
              </a:path>
            </a:pathLst>
          </a:custGeom>
          <a:blipFill>
            <a:blip r:embed="rId2"/>
            <a:stretch>
              <a:fillRect t="-7381" b="-7381"/>
            </a:stretch>
          </a:blipFill>
        </p:spPr>
      </p:sp>
      <p:sp>
        <p:nvSpPr>
          <p:cNvPr id="3" name="TextBox 3"/>
          <p:cNvSpPr txBox="1"/>
          <p:nvPr/>
        </p:nvSpPr>
        <p:spPr>
          <a:xfrm>
            <a:off x="7854423" y="7295997"/>
            <a:ext cx="10043987" cy="2406967"/>
          </a:xfrm>
          <a:prstGeom prst="rect">
            <a:avLst/>
          </a:prstGeom>
        </p:spPr>
        <p:txBody>
          <a:bodyPr lIns="0" tIns="0" rIns="0" bIns="0" rtlCol="0" anchor="t">
            <a:spAutoFit/>
          </a:bodyPr>
          <a:lstStyle/>
          <a:p>
            <a:pPr marL="0" lvl="0" indent="0" algn="r">
              <a:lnSpc>
                <a:spcPts val="9262"/>
              </a:lnSpc>
              <a:spcBef>
                <a:spcPct val="0"/>
              </a:spcBef>
            </a:pPr>
            <a:r>
              <a:rPr lang="en-US" sz="9262">
                <a:solidFill>
                  <a:srgbClr val="FFFFFF"/>
                </a:solidFill>
                <a:latin typeface="Chonburi"/>
              </a:rPr>
              <a:t>HARDWARE COMPONENTS</a:t>
            </a:r>
          </a:p>
        </p:txBody>
      </p:sp>
      <p:grpSp>
        <p:nvGrpSpPr>
          <p:cNvPr id="4" name="Group 4"/>
          <p:cNvGrpSpPr/>
          <p:nvPr/>
        </p:nvGrpSpPr>
        <p:grpSpPr>
          <a:xfrm>
            <a:off x="408597" y="1628128"/>
            <a:ext cx="5136517" cy="4430091"/>
            <a:chOff x="0" y="0"/>
            <a:chExt cx="6848689" cy="5906787"/>
          </a:xfrm>
        </p:grpSpPr>
        <p:grpSp>
          <p:nvGrpSpPr>
            <p:cNvPr id="5" name="Group 5"/>
            <p:cNvGrpSpPr/>
            <p:nvPr/>
          </p:nvGrpSpPr>
          <p:grpSpPr>
            <a:xfrm>
              <a:off x="0" y="0"/>
              <a:ext cx="6848689" cy="5906787"/>
              <a:chOff x="0" y="0"/>
              <a:chExt cx="1318358" cy="1137044"/>
            </a:xfrm>
          </p:grpSpPr>
          <p:sp>
            <p:nvSpPr>
              <p:cNvPr id="6" name="Freeform 6"/>
              <p:cNvSpPr/>
              <p:nvPr/>
            </p:nvSpPr>
            <p:spPr>
              <a:xfrm>
                <a:off x="0" y="0"/>
                <a:ext cx="1318358" cy="1137044"/>
              </a:xfrm>
              <a:custGeom>
                <a:avLst/>
                <a:gdLst/>
                <a:ahLst/>
                <a:cxnLst/>
                <a:rect l="l" t="t" r="r" b="b"/>
                <a:pathLst>
                  <a:path w="1318358" h="1137044">
                    <a:moveTo>
                      <a:pt x="0" y="0"/>
                    </a:moveTo>
                    <a:lnTo>
                      <a:pt x="1318358" y="0"/>
                    </a:lnTo>
                    <a:lnTo>
                      <a:pt x="1318358" y="1137044"/>
                    </a:lnTo>
                    <a:lnTo>
                      <a:pt x="0" y="1137044"/>
                    </a:lnTo>
                    <a:close/>
                  </a:path>
                </a:pathLst>
              </a:custGeom>
              <a:solidFill>
                <a:srgbClr val="1A1717"/>
              </a:solidFill>
            </p:spPr>
          </p:sp>
          <p:sp>
            <p:nvSpPr>
              <p:cNvPr id="7" name="TextBox 7"/>
              <p:cNvSpPr txBox="1"/>
              <p:nvPr/>
            </p:nvSpPr>
            <p:spPr>
              <a:xfrm>
                <a:off x="0" y="-66675"/>
                <a:ext cx="1318358" cy="1203719"/>
              </a:xfrm>
              <a:prstGeom prst="rect">
                <a:avLst/>
              </a:prstGeom>
            </p:spPr>
            <p:txBody>
              <a:bodyPr lIns="50800" tIns="50800" rIns="50800" bIns="50800" rtlCol="0" anchor="ctr"/>
              <a:lstStyle/>
              <a:p>
                <a:pPr algn="ctr">
                  <a:lnSpc>
                    <a:spcPts val="3021"/>
                  </a:lnSpc>
                </a:pPr>
                <a:endParaRPr/>
              </a:p>
            </p:txBody>
          </p:sp>
        </p:grpSp>
        <p:sp>
          <p:nvSpPr>
            <p:cNvPr id="8" name="TextBox 8"/>
            <p:cNvSpPr txBox="1"/>
            <p:nvPr/>
          </p:nvSpPr>
          <p:spPr>
            <a:xfrm>
              <a:off x="1714652" y="1336618"/>
              <a:ext cx="4478313" cy="3829395"/>
            </a:xfrm>
            <a:prstGeom prst="rect">
              <a:avLst/>
            </a:prstGeom>
          </p:spPr>
          <p:txBody>
            <a:bodyPr lIns="0" tIns="0" rIns="0" bIns="0" rtlCol="0" anchor="t">
              <a:spAutoFit/>
            </a:bodyPr>
            <a:lstStyle/>
            <a:p>
              <a:pPr marL="443092" lvl="1" indent="-221546" algn="just">
                <a:lnSpc>
                  <a:spcPts val="2873"/>
                </a:lnSpc>
                <a:buFont typeface="Arial"/>
                <a:buChar char="•"/>
              </a:pPr>
              <a:r>
                <a:rPr lang="en-US" sz="2052">
                  <a:solidFill>
                    <a:srgbClr val="FFFFFF"/>
                  </a:solidFill>
                  <a:latin typeface="Quando"/>
                </a:rPr>
                <a:t>NodeMCU</a:t>
              </a:r>
            </a:p>
            <a:p>
              <a:pPr marL="443092" lvl="1" indent="-221546" algn="just">
                <a:lnSpc>
                  <a:spcPts val="2873"/>
                </a:lnSpc>
                <a:buFont typeface="Arial"/>
                <a:buChar char="•"/>
              </a:pPr>
              <a:r>
                <a:rPr lang="en-US" sz="2052">
                  <a:solidFill>
                    <a:srgbClr val="FFFFFF"/>
                  </a:solidFill>
                  <a:latin typeface="Quando"/>
                </a:rPr>
                <a:t>4-channel 5V SPDT RelayModule</a:t>
              </a:r>
            </a:p>
            <a:p>
              <a:pPr marL="443092" lvl="1" indent="-221546" algn="just">
                <a:lnSpc>
                  <a:spcPts val="2873"/>
                </a:lnSpc>
                <a:buFont typeface="Arial"/>
                <a:buChar char="•"/>
              </a:pPr>
              <a:r>
                <a:rPr lang="en-US" sz="2052">
                  <a:solidFill>
                    <a:srgbClr val="FFFFFF"/>
                  </a:solidFill>
                  <a:latin typeface="Quando"/>
                </a:rPr>
                <a:t>Manual Switches orPushbuttons</a:t>
              </a:r>
            </a:p>
            <a:p>
              <a:pPr marL="443092" lvl="1" indent="-221546" algn="just">
                <a:lnSpc>
                  <a:spcPts val="2873"/>
                </a:lnSpc>
                <a:buFont typeface="Arial"/>
                <a:buChar char="•"/>
              </a:pPr>
              <a:r>
                <a:rPr lang="en-US" sz="2052">
                  <a:solidFill>
                    <a:srgbClr val="FFFFFF"/>
                  </a:solidFill>
                  <a:latin typeface="Quando"/>
                </a:rPr>
                <a:t>Led Bulbs</a:t>
              </a:r>
            </a:p>
            <a:p>
              <a:pPr marL="443092" lvl="1" indent="-221546" algn="just">
                <a:lnSpc>
                  <a:spcPts val="2873"/>
                </a:lnSpc>
                <a:buFont typeface="Arial"/>
                <a:buChar char="•"/>
              </a:pPr>
              <a:r>
                <a:rPr lang="en-US" sz="2052">
                  <a:solidFill>
                    <a:srgbClr val="FFFFFF"/>
                  </a:solidFill>
                  <a:latin typeface="Quando"/>
                </a:rPr>
                <a:t>Breadboard,wires</a:t>
              </a:r>
            </a:p>
            <a:p>
              <a:pPr marL="443092" lvl="1" indent="-221546" algn="just">
                <a:lnSpc>
                  <a:spcPts val="2873"/>
                </a:lnSpc>
                <a:buFont typeface="Arial"/>
                <a:buChar char="•"/>
              </a:pPr>
              <a:r>
                <a:rPr lang="en-US" sz="2052">
                  <a:solidFill>
                    <a:srgbClr val="FFFFFF"/>
                  </a:solidFill>
                  <a:latin typeface="Quando"/>
                </a:rPr>
                <a:t>Bulb Holder</a:t>
              </a:r>
            </a:p>
          </p:txBody>
        </p:sp>
      </p:grpSp>
      <p:sp>
        <p:nvSpPr>
          <p:cNvPr id="9" name="Freeform 9"/>
          <p:cNvSpPr/>
          <p:nvPr/>
        </p:nvSpPr>
        <p:spPr>
          <a:xfrm>
            <a:off x="0" y="6992370"/>
            <a:ext cx="2765792" cy="2842772"/>
          </a:xfrm>
          <a:custGeom>
            <a:avLst/>
            <a:gdLst/>
            <a:ahLst/>
            <a:cxnLst/>
            <a:rect l="l" t="t" r="r" b="b"/>
            <a:pathLst>
              <a:path w="2765792" h="2842772">
                <a:moveTo>
                  <a:pt x="0" y="0"/>
                </a:moveTo>
                <a:lnTo>
                  <a:pt x="2765792" y="0"/>
                </a:lnTo>
                <a:lnTo>
                  <a:pt x="2765792" y="2842772"/>
                </a:lnTo>
                <a:lnTo>
                  <a:pt x="0" y="2842772"/>
                </a:lnTo>
                <a:lnTo>
                  <a:pt x="0" y="0"/>
                </a:lnTo>
                <a:close/>
              </a:path>
            </a:pathLst>
          </a:custGeom>
          <a:blipFill>
            <a:blip r:embed="rId3"/>
            <a:stretch>
              <a:fillRect l="-29149" r="-18210"/>
            </a:stretch>
          </a:blipFill>
        </p:spPr>
      </p:sp>
      <p:sp>
        <p:nvSpPr>
          <p:cNvPr id="10" name="Freeform 10"/>
          <p:cNvSpPr/>
          <p:nvPr/>
        </p:nvSpPr>
        <p:spPr>
          <a:xfrm>
            <a:off x="3281365" y="6992370"/>
            <a:ext cx="2765792" cy="2842772"/>
          </a:xfrm>
          <a:custGeom>
            <a:avLst/>
            <a:gdLst/>
            <a:ahLst/>
            <a:cxnLst/>
            <a:rect l="l" t="t" r="r" b="b"/>
            <a:pathLst>
              <a:path w="2765792" h="2842772">
                <a:moveTo>
                  <a:pt x="0" y="0"/>
                </a:moveTo>
                <a:lnTo>
                  <a:pt x="2765792" y="0"/>
                </a:lnTo>
                <a:lnTo>
                  <a:pt x="2765792" y="2842772"/>
                </a:lnTo>
                <a:lnTo>
                  <a:pt x="0" y="2842772"/>
                </a:lnTo>
                <a:lnTo>
                  <a:pt x="0" y="0"/>
                </a:lnTo>
                <a:close/>
              </a:path>
            </a:pathLst>
          </a:custGeom>
          <a:blipFill>
            <a:blip r:embed="rId4"/>
            <a:stretch>
              <a:fillRect l="-23723" r="-23723"/>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sp>
        <p:nvSpPr>
          <p:cNvPr id="2" name="AutoShape 2"/>
          <p:cNvSpPr/>
          <p:nvPr/>
        </p:nvSpPr>
        <p:spPr>
          <a:xfrm flipV="1">
            <a:off x="1019175" y="4834005"/>
            <a:ext cx="0" cy="3408045"/>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1690829" y="5127379"/>
            <a:ext cx="5577266" cy="3017287"/>
            <a:chOff x="0" y="0"/>
            <a:chExt cx="1468909" cy="794676"/>
          </a:xfrm>
        </p:grpSpPr>
        <p:sp>
          <p:nvSpPr>
            <p:cNvPr id="4" name="Freeform 4"/>
            <p:cNvSpPr/>
            <p:nvPr/>
          </p:nvSpPr>
          <p:spPr>
            <a:xfrm>
              <a:off x="0" y="0"/>
              <a:ext cx="1468909" cy="794676"/>
            </a:xfrm>
            <a:custGeom>
              <a:avLst/>
              <a:gdLst/>
              <a:ahLst/>
              <a:cxnLst/>
              <a:rect l="l" t="t" r="r" b="b"/>
              <a:pathLst>
                <a:path w="1468909" h="794676">
                  <a:moveTo>
                    <a:pt x="0" y="0"/>
                  </a:moveTo>
                  <a:lnTo>
                    <a:pt x="1468909" y="0"/>
                  </a:lnTo>
                  <a:lnTo>
                    <a:pt x="1468909" y="794676"/>
                  </a:lnTo>
                  <a:lnTo>
                    <a:pt x="0" y="794676"/>
                  </a:lnTo>
                  <a:close/>
                </a:path>
              </a:pathLst>
            </a:custGeom>
            <a:solidFill>
              <a:srgbClr val="000000"/>
            </a:solidFill>
          </p:spPr>
        </p:sp>
        <p:sp>
          <p:nvSpPr>
            <p:cNvPr id="5" name="TextBox 5"/>
            <p:cNvSpPr txBox="1"/>
            <p:nvPr/>
          </p:nvSpPr>
          <p:spPr>
            <a:xfrm>
              <a:off x="0" y="-66675"/>
              <a:ext cx="1468909" cy="861351"/>
            </a:xfrm>
            <a:prstGeom prst="rect">
              <a:avLst/>
            </a:prstGeom>
          </p:spPr>
          <p:txBody>
            <a:bodyPr lIns="50800" tIns="50800" rIns="50800" bIns="50800" rtlCol="0" anchor="ctr"/>
            <a:lstStyle/>
            <a:p>
              <a:pPr algn="ctr">
                <a:lnSpc>
                  <a:spcPts val="2800"/>
                </a:lnSpc>
              </a:pPr>
              <a:endParaRPr/>
            </a:p>
          </p:txBody>
        </p:sp>
      </p:grpSp>
      <p:sp>
        <p:nvSpPr>
          <p:cNvPr id="6" name="AutoShape 6"/>
          <p:cNvSpPr/>
          <p:nvPr/>
        </p:nvSpPr>
        <p:spPr>
          <a:xfrm>
            <a:off x="1009650" y="4824480"/>
            <a:ext cx="6492240"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8954901" y="4127869"/>
            <a:ext cx="9895974" cy="1412272"/>
            <a:chOff x="0" y="0"/>
            <a:chExt cx="2606347" cy="371957"/>
          </a:xfrm>
        </p:grpSpPr>
        <p:sp>
          <p:nvSpPr>
            <p:cNvPr id="8" name="Freeform 8"/>
            <p:cNvSpPr/>
            <p:nvPr/>
          </p:nvSpPr>
          <p:spPr>
            <a:xfrm>
              <a:off x="0" y="0"/>
              <a:ext cx="2606347" cy="371957"/>
            </a:xfrm>
            <a:custGeom>
              <a:avLst/>
              <a:gdLst/>
              <a:ahLst/>
              <a:cxnLst/>
              <a:rect l="l" t="t" r="r" b="b"/>
              <a:pathLst>
                <a:path w="2606347" h="371957">
                  <a:moveTo>
                    <a:pt x="0" y="0"/>
                  </a:moveTo>
                  <a:lnTo>
                    <a:pt x="2606347" y="0"/>
                  </a:lnTo>
                  <a:lnTo>
                    <a:pt x="2606347" y="371957"/>
                  </a:lnTo>
                  <a:lnTo>
                    <a:pt x="0" y="371957"/>
                  </a:lnTo>
                  <a:close/>
                </a:path>
              </a:pathLst>
            </a:custGeom>
            <a:solidFill>
              <a:srgbClr val="FFFFFF"/>
            </a:solidFill>
          </p:spPr>
        </p:sp>
        <p:sp>
          <p:nvSpPr>
            <p:cNvPr id="9" name="TextBox 9"/>
            <p:cNvSpPr txBox="1"/>
            <p:nvPr/>
          </p:nvSpPr>
          <p:spPr>
            <a:xfrm>
              <a:off x="0" y="-66675"/>
              <a:ext cx="2606347" cy="438632"/>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9895974" y="0"/>
            <a:ext cx="8392026" cy="10287000"/>
          </a:xfrm>
          <a:custGeom>
            <a:avLst/>
            <a:gdLst/>
            <a:ahLst/>
            <a:cxnLst/>
            <a:rect l="l" t="t" r="r" b="b"/>
            <a:pathLst>
              <a:path w="8392026" h="10287000">
                <a:moveTo>
                  <a:pt x="0" y="0"/>
                </a:moveTo>
                <a:lnTo>
                  <a:pt x="8392026" y="0"/>
                </a:lnTo>
                <a:lnTo>
                  <a:pt x="8392026" y="10287000"/>
                </a:lnTo>
                <a:lnTo>
                  <a:pt x="0" y="10287000"/>
                </a:lnTo>
                <a:lnTo>
                  <a:pt x="0" y="0"/>
                </a:lnTo>
                <a:close/>
              </a:path>
            </a:pathLst>
          </a:custGeom>
          <a:blipFill>
            <a:blip r:embed="rId2"/>
            <a:stretch>
              <a:fillRect r="-117921"/>
            </a:stretch>
          </a:blipFill>
        </p:spPr>
      </p:sp>
      <p:sp>
        <p:nvSpPr>
          <p:cNvPr id="11" name="TextBox 11"/>
          <p:cNvSpPr txBox="1"/>
          <p:nvPr/>
        </p:nvSpPr>
        <p:spPr>
          <a:xfrm>
            <a:off x="355717" y="1520691"/>
            <a:ext cx="10443096" cy="2014384"/>
          </a:xfrm>
          <a:prstGeom prst="rect">
            <a:avLst/>
          </a:prstGeom>
        </p:spPr>
        <p:txBody>
          <a:bodyPr lIns="0" tIns="0" rIns="0" bIns="0" rtlCol="0" anchor="t">
            <a:spAutoFit/>
          </a:bodyPr>
          <a:lstStyle/>
          <a:p>
            <a:pPr marL="0" lvl="0" indent="0" algn="l">
              <a:lnSpc>
                <a:spcPts val="7721"/>
              </a:lnSpc>
              <a:spcBef>
                <a:spcPct val="0"/>
              </a:spcBef>
            </a:pPr>
            <a:r>
              <a:rPr lang="en-US" sz="7721">
                <a:solidFill>
                  <a:srgbClr val="FFFFFF"/>
                </a:solidFill>
                <a:latin typeface="Chonburi"/>
              </a:rPr>
              <a:t>SOFTWARE COMPONENTS</a:t>
            </a:r>
          </a:p>
        </p:txBody>
      </p:sp>
      <p:sp>
        <p:nvSpPr>
          <p:cNvPr id="12" name="TextBox 12"/>
          <p:cNvSpPr txBox="1"/>
          <p:nvPr/>
        </p:nvSpPr>
        <p:spPr>
          <a:xfrm>
            <a:off x="2155329" y="5899422"/>
            <a:ext cx="7740645" cy="1416050"/>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Rubik Semi-Bold"/>
              </a:rPr>
              <a:t>Arduino IDE</a:t>
            </a:r>
          </a:p>
          <a:p>
            <a:pPr marL="431801" lvl="1" indent="-215900">
              <a:lnSpc>
                <a:spcPts val="2800"/>
              </a:lnSpc>
              <a:buFont typeface="Arial"/>
              <a:buChar char="•"/>
            </a:pPr>
            <a:r>
              <a:rPr lang="en-US" sz="2000">
                <a:solidFill>
                  <a:srgbClr val="FFFFFF"/>
                </a:solidFill>
                <a:latin typeface="Rubik Semi-Bold"/>
              </a:rPr>
              <a:t>Blynk </a:t>
            </a:r>
          </a:p>
          <a:p>
            <a:pPr marL="431801" lvl="1" indent="-215900">
              <a:lnSpc>
                <a:spcPts val="2800"/>
              </a:lnSpc>
              <a:buFont typeface="Arial"/>
              <a:buChar char="•"/>
            </a:pPr>
            <a:r>
              <a:rPr lang="en-US" sz="2000">
                <a:solidFill>
                  <a:srgbClr val="FFFFFF"/>
                </a:solidFill>
                <a:latin typeface="Rubik Semi-Bold"/>
              </a:rPr>
              <a:t>Sinric pro</a:t>
            </a:r>
          </a:p>
          <a:p>
            <a:pPr marL="431801" lvl="1" indent="-215900">
              <a:lnSpc>
                <a:spcPts val="2800"/>
              </a:lnSpc>
              <a:buFont typeface="Arial"/>
              <a:buChar char="•"/>
            </a:pPr>
            <a:r>
              <a:rPr lang="en-US" sz="2000">
                <a:solidFill>
                  <a:srgbClr val="FFFFFF"/>
                </a:solidFill>
                <a:latin typeface="Rubik Semi-Bold"/>
              </a:rPr>
              <a:t>Google assistant or alexa</a:t>
            </a:r>
          </a:p>
        </p:txBody>
      </p:sp>
      <p:grpSp>
        <p:nvGrpSpPr>
          <p:cNvPr id="13" name="Group 13"/>
          <p:cNvGrpSpPr/>
          <p:nvPr/>
        </p:nvGrpSpPr>
        <p:grpSpPr>
          <a:xfrm>
            <a:off x="-9094554" y="0"/>
            <a:ext cx="9895974" cy="1240822"/>
            <a:chOff x="0" y="0"/>
            <a:chExt cx="2606347" cy="326801"/>
          </a:xfrm>
        </p:grpSpPr>
        <p:sp>
          <p:nvSpPr>
            <p:cNvPr id="14" name="Freeform 14"/>
            <p:cNvSpPr/>
            <p:nvPr/>
          </p:nvSpPr>
          <p:spPr>
            <a:xfrm>
              <a:off x="0" y="0"/>
              <a:ext cx="2606347" cy="326801"/>
            </a:xfrm>
            <a:custGeom>
              <a:avLst/>
              <a:gdLst/>
              <a:ahLst/>
              <a:cxnLst/>
              <a:rect l="l" t="t" r="r" b="b"/>
              <a:pathLst>
                <a:path w="2606347" h="326801">
                  <a:moveTo>
                    <a:pt x="0" y="0"/>
                  </a:moveTo>
                  <a:lnTo>
                    <a:pt x="2606347" y="0"/>
                  </a:lnTo>
                  <a:lnTo>
                    <a:pt x="2606347" y="326801"/>
                  </a:lnTo>
                  <a:lnTo>
                    <a:pt x="0" y="326801"/>
                  </a:lnTo>
                  <a:close/>
                </a:path>
              </a:pathLst>
            </a:custGeom>
            <a:solidFill>
              <a:srgbClr val="FFFFFF"/>
            </a:solidFill>
          </p:spPr>
        </p:sp>
        <p:sp>
          <p:nvSpPr>
            <p:cNvPr id="15" name="TextBox 15"/>
            <p:cNvSpPr txBox="1"/>
            <p:nvPr/>
          </p:nvSpPr>
          <p:spPr>
            <a:xfrm>
              <a:off x="0" y="-66675"/>
              <a:ext cx="2606347" cy="393476"/>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0605D"/>
        </a:solidFill>
        <a:effectLst/>
      </p:bgPr>
    </p:bg>
    <p:spTree>
      <p:nvGrpSpPr>
        <p:cNvPr id="1" name=""/>
        <p:cNvGrpSpPr/>
        <p:nvPr/>
      </p:nvGrpSpPr>
      <p:grpSpPr>
        <a:xfrm>
          <a:off x="0" y="0"/>
          <a:ext cx="0" cy="0"/>
          <a:chOff x="0" y="0"/>
          <a:chExt cx="0" cy="0"/>
        </a:xfrm>
      </p:grpSpPr>
      <p:grpSp>
        <p:nvGrpSpPr>
          <p:cNvPr id="2" name="Group 2"/>
          <p:cNvGrpSpPr/>
          <p:nvPr/>
        </p:nvGrpSpPr>
        <p:grpSpPr>
          <a:xfrm>
            <a:off x="0" y="4569692"/>
            <a:ext cx="10156465" cy="4688608"/>
            <a:chOff x="0" y="0"/>
            <a:chExt cx="2674954" cy="1234860"/>
          </a:xfrm>
        </p:grpSpPr>
        <p:sp>
          <p:nvSpPr>
            <p:cNvPr id="3" name="Freeform 3"/>
            <p:cNvSpPr/>
            <p:nvPr/>
          </p:nvSpPr>
          <p:spPr>
            <a:xfrm>
              <a:off x="0" y="0"/>
              <a:ext cx="2674954" cy="1234860"/>
            </a:xfrm>
            <a:custGeom>
              <a:avLst/>
              <a:gdLst/>
              <a:ahLst/>
              <a:cxnLst/>
              <a:rect l="l" t="t" r="r" b="b"/>
              <a:pathLst>
                <a:path w="2674954" h="1234860">
                  <a:moveTo>
                    <a:pt x="0" y="0"/>
                  </a:moveTo>
                  <a:lnTo>
                    <a:pt x="2674954" y="0"/>
                  </a:lnTo>
                  <a:lnTo>
                    <a:pt x="2674954" y="1234860"/>
                  </a:lnTo>
                  <a:lnTo>
                    <a:pt x="0" y="1234860"/>
                  </a:lnTo>
                  <a:close/>
                </a:path>
              </a:pathLst>
            </a:custGeom>
            <a:solidFill>
              <a:srgbClr val="000000"/>
            </a:solidFill>
          </p:spPr>
        </p:sp>
        <p:sp>
          <p:nvSpPr>
            <p:cNvPr id="4" name="TextBox 4"/>
            <p:cNvSpPr txBox="1"/>
            <p:nvPr/>
          </p:nvSpPr>
          <p:spPr>
            <a:xfrm>
              <a:off x="0" y="-66675"/>
              <a:ext cx="2674954" cy="1301535"/>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496624" y="2218177"/>
            <a:ext cx="11772550" cy="1174085"/>
          </a:xfrm>
          <a:prstGeom prst="rect">
            <a:avLst/>
          </a:prstGeom>
        </p:spPr>
        <p:txBody>
          <a:bodyPr lIns="0" tIns="0" rIns="0" bIns="0" rtlCol="0" anchor="t">
            <a:spAutoFit/>
          </a:bodyPr>
          <a:lstStyle/>
          <a:p>
            <a:pPr marL="0" lvl="0" indent="0" algn="l">
              <a:lnSpc>
                <a:spcPts val="8703"/>
              </a:lnSpc>
              <a:spcBef>
                <a:spcPct val="0"/>
              </a:spcBef>
            </a:pPr>
            <a:r>
              <a:rPr lang="en-US" sz="8703">
                <a:solidFill>
                  <a:srgbClr val="FFFFFF"/>
                </a:solidFill>
                <a:latin typeface="Chonburi"/>
              </a:rPr>
              <a:t>METHODOLOGY</a:t>
            </a:r>
          </a:p>
        </p:txBody>
      </p:sp>
      <p:sp>
        <p:nvSpPr>
          <p:cNvPr id="6" name="Freeform 6"/>
          <p:cNvSpPr/>
          <p:nvPr/>
        </p:nvSpPr>
        <p:spPr>
          <a:xfrm>
            <a:off x="10459024" y="-32067"/>
            <a:ext cx="3620301" cy="5175567"/>
          </a:xfrm>
          <a:custGeom>
            <a:avLst/>
            <a:gdLst/>
            <a:ahLst/>
            <a:cxnLst/>
            <a:rect l="l" t="t" r="r" b="b"/>
            <a:pathLst>
              <a:path w="3620301" h="5175567">
                <a:moveTo>
                  <a:pt x="0" y="0"/>
                </a:moveTo>
                <a:lnTo>
                  <a:pt x="3620300" y="0"/>
                </a:lnTo>
                <a:lnTo>
                  <a:pt x="3620300" y="5175567"/>
                </a:lnTo>
                <a:lnTo>
                  <a:pt x="0" y="5175567"/>
                </a:lnTo>
                <a:lnTo>
                  <a:pt x="0" y="0"/>
                </a:lnTo>
                <a:close/>
              </a:path>
            </a:pathLst>
          </a:custGeom>
          <a:blipFill>
            <a:blip r:embed="rId2"/>
            <a:stretch>
              <a:fillRect l="-114573"/>
            </a:stretch>
          </a:blipFill>
        </p:spPr>
      </p:sp>
      <p:sp>
        <p:nvSpPr>
          <p:cNvPr id="7" name="Freeform 7"/>
          <p:cNvSpPr/>
          <p:nvPr/>
        </p:nvSpPr>
        <p:spPr>
          <a:xfrm>
            <a:off x="12801250" y="3161154"/>
            <a:ext cx="5486750" cy="4062115"/>
          </a:xfrm>
          <a:custGeom>
            <a:avLst/>
            <a:gdLst/>
            <a:ahLst/>
            <a:cxnLst/>
            <a:rect l="l" t="t" r="r" b="b"/>
            <a:pathLst>
              <a:path w="5486750" h="4062115">
                <a:moveTo>
                  <a:pt x="0" y="0"/>
                </a:moveTo>
                <a:lnTo>
                  <a:pt x="5486750" y="0"/>
                </a:lnTo>
                <a:lnTo>
                  <a:pt x="5486750" y="4062115"/>
                </a:lnTo>
                <a:lnTo>
                  <a:pt x="0" y="4062115"/>
                </a:lnTo>
                <a:lnTo>
                  <a:pt x="0" y="0"/>
                </a:lnTo>
                <a:close/>
              </a:path>
            </a:pathLst>
          </a:custGeom>
          <a:blipFill>
            <a:blip r:embed="rId3"/>
            <a:stretch>
              <a:fillRect l="-5560" r="-5560"/>
            </a:stretch>
          </a:blipFill>
        </p:spPr>
      </p:sp>
      <p:sp>
        <p:nvSpPr>
          <p:cNvPr id="8" name="Freeform 8"/>
          <p:cNvSpPr/>
          <p:nvPr/>
        </p:nvSpPr>
        <p:spPr>
          <a:xfrm>
            <a:off x="11213139" y="6181481"/>
            <a:ext cx="3426366" cy="3389476"/>
          </a:xfrm>
          <a:custGeom>
            <a:avLst/>
            <a:gdLst/>
            <a:ahLst/>
            <a:cxnLst/>
            <a:rect l="l" t="t" r="r" b="b"/>
            <a:pathLst>
              <a:path w="3426366" h="3389476">
                <a:moveTo>
                  <a:pt x="0" y="0"/>
                </a:moveTo>
                <a:lnTo>
                  <a:pt x="3426366" y="0"/>
                </a:lnTo>
                <a:lnTo>
                  <a:pt x="3426366" y="3389476"/>
                </a:lnTo>
                <a:lnTo>
                  <a:pt x="0" y="3389476"/>
                </a:lnTo>
                <a:lnTo>
                  <a:pt x="0" y="0"/>
                </a:lnTo>
                <a:close/>
              </a:path>
            </a:pathLst>
          </a:custGeom>
          <a:blipFill>
            <a:blip r:embed="rId4"/>
            <a:stretch>
              <a:fillRect t="-2989" b="-48737"/>
            </a:stretch>
          </a:blipFill>
        </p:spPr>
      </p:sp>
      <p:grpSp>
        <p:nvGrpSpPr>
          <p:cNvPr id="9" name="Group 9"/>
          <p:cNvGrpSpPr/>
          <p:nvPr/>
        </p:nvGrpSpPr>
        <p:grpSpPr>
          <a:xfrm>
            <a:off x="16528396" y="-2955337"/>
            <a:ext cx="2554675" cy="4688608"/>
            <a:chOff x="0" y="0"/>
            <a:chExt cx="672836" cy="1234860"/>
          </a:xfrm>
        </p:grpSpPr>
        <p:sp>
          <p:nvSpPr>
            <p:cNvPr id="10" name="Freeform 10"/>
            <p:cNvSpPr/>
            <p:nvPr/>
          </p:nvSpPr>
          <p:spPr>
            <a:xfrm>
              <a:off x="0" y="0"/>
              <a:ext cx="672836" cy="1234860"/>
            </a:xfrm>
            <a:custGeom>
              <a:avLst/>
              <a:gdLst/>
              <a:ahLst/>
              <a:cxnLst/>
              <a:rect l="l" t="t" r="r" b="b"/>
              <a:pathLst>
                <a:path w="672836" h="1234860">
                  <a:moveTo>
                    <a:pt x="0" y="0"/>
                  </a:moveTo>
                  <a:lnTo>
                    <a:pt x="672836" y="0"/>
                  </a:lnTo>
                  <a:lnTo>
                    <a:pt x="672836" y="1234860"/>
                  </a:lnTo>
                  <a:lnTo>
                    <a:pt x="0" y="1234860"/>
                  </a:lnTo>
                  <a:close/>
                </a:path>
              </a:pathLst>
            </a:custGeom>
            <a:solidFill>
              <a:srgbClr val="FFFFFF"/>
            </a:solidFill>
          </p:spPr>
        </p:sp>
        <p:sp>
          <p:nvSpPr>
            <p:cNvPr id="11" name="TextBox 11"/>
            <p:cNvSpPr txBox="1"/>
            <p:nvPr/>
          </p:nvSpPr>
          <p:spPr>
            <a:xfrm>
              <a:off x="0" y="-66675"/>
              <a:ext cx="672836" cy="130153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6528396" y="8652019"/>
            <a:ext cx="2554675" cy="4688608"/>
            <a:chOff x="0" y="0"/>
            <a:chExt cx="672836" cy="1234860"/>
          </a:xfrm>
        </p:grpSpPr>
        <p:sp>
          <p:nvSpPr>
            <p:cNvPr id="13" name="Freeform 13"/>
            <p:cNvSpPr/>
            <p:nvPr/>
          </p:nvSpPr>
          <p:spPr>
            <a:xfrm>
              <a:off x="0" y="0"/>
              <a:ext cx="672836" cy="1234860"/>
            </a:xfrm>
            <a:custGeom>
              <a:avLst/>
              <a:gdLst/>
              <a:ahLst/>
              <a:cxnLst/>
              <a:rect l="l" t="t" r="r" b="b"/>
              <a:pathLst>
                <a:path w="672836" h="1234860">
                  <a:moveTo>
                    <a:pt x="0" y="0"/>
                  </a:moveTo>
                  <a:lnTo>
                    <a:pt x="672836" y="0"/>
                  </a:lnTo>
                  <a:lnTo>
                    <a:pt x="672836" y="1234860"/>
                  </a:lnTo>
                  <a:lnTo>
                    <a:pt x="0" y="1234860"/>
                  </a:lnTo>
                  <a:close/>
                </a:path>
              </a:pathLst>
            </a:custGeom>
            <a:solidFill>
              <a:srgbClr val="FFFFFF"/>
            </a:solidFill>
          </p:spPr>
        </p:sp>
        <p:sp>
          <p:nvSpPr>
            <p:cNvPr id="14" name="TextBox 14"/>
            <p:cNvSpPr txBox="1"/>
            <p:nvPr/>
          </p:nvSpPr>
          <p:spPr>
            <a:xfrm>
              <a:off x="0" y="-66675"/>
              <a:ext cx="672836" cy="130153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2128284" y="1487832"/>
            <a:ext cx="2554675" cy="2135768"/>
            <a:chOff x="0" y="0"/>
            <a:chExt cx="672836" cy="562507"/>
          </a:xfrm>
        </p:grpSpPr>
        <p:sp>
          <p:nvSpPr>
            <p:cNvPr id="16" name="Freeform 16"/>
            <p:cNvSpPr/>
            <p:nvPr/>
          </p:nvSpPr>
          <p:spPr>
            <a:xfrm>
              <a:off x="0" y="0"/>
              <a:ext cx="672836" cy="562507"/>
            </a:xfrm>
            <a:custGeom>
              <a:avLst/>
              <a:gdLst/>
              <a:ahLst/>
              <a:cxnLst/>
              <a:rect l="l" t="t" r="r" b="b"/>
              <a:pathLst>
                <a:path w="672836" h="562507">
                  <a:moveTo>
                    <a:pt x="0" y="0"/>
                  </a:moveTo>
                  <a:lnTo>
                    <a:pt x="672836" y="0"/>
                  </a:lnTo>
                  <a:lnTo>
                    <a:pt x="672836" y="562507"/>
                  </a:lnTo>
                  <a:lnTo>
                    <a:pt x="0" y="562507"/>
                  </a:lnTo>
                  <a:close/>
                </a:path>
              </a:pathLst>
            </a:custGeom>
            <a:solidFill>
              <a:srgbClr val="FFFFFF"/>
            </a:solidFill>
          </p:spPr>
        </p:sp>
        <p:sp>
          <p:nvSpPr>
            <p:cNvPr id="17" name="TextBox 17"/>
            <p:cNvSpPr txBox="1"/>
            <p:nvPr/>
          </p:nvSpPr>
          <p:spPr>
            <a:xfrm>
              <a:off x="0" y="-66675"/>
              <a:ext cx="672836" cy="629182"/>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426391" y="4847569"/>
            <a:ext cx="8477258" cy="4037604"/>
          </a:xfrm>
          <a:prstGeom prst="rect">
            <a:avLst/>
          </a:prstGeom>
        </p:spPr>
        <p:txBody>
          <a:bodyPr lIns="0" tIns="0" rIns="0" bIns="0" rtlCol="0" anchor="t">
            <a:spAutoFit/>
          </a:bodyPr>
          <a:lstStyle/>
          <a:p>
            <a:pPr marL="494239" lvl="1" indent="-247119">
              <a:lnSpc>
                <a:spcPts val="3204"/>
              </a:lnSpc>
              <a:buFont typeface="Arial"/>
              <a:buChar char="•"/>
            </a:pPr>
            <a:r>
              <a:rPr lang="en-US" sz="2289">
                <a:solidFill>
                  <a:srgbClr val="FFFFFF"/>
                </a:solidFill>
                <a:latin typeface="Bauer Bodoni Condensed Bold"/>
              </a:rPr>
              <a:t>Our smart home automation approach starts with system configuration, hardware integration (NodeMCU, relay modules), and software configuration (Arduino IDE, Blynk, Sinric Pro, voice assistant). </a:t>
            </a:r>
          </a:p>
          <a:p>
            <a:pPr marL="494239" lvl="1" indent="-247119">
              <a:lnSpc>
                <a:spcPts val="3204"/>
              </a:lnSpc>
              <a:buFont typeface="Arial"/>
              <a:buChar char="•"/>
            </a:pPr>
            <a:r>
              <a:rPr lang="en-US" sz="2289">
                <a:solidFill>
                  <a:srgbClr val="FFFFFF"/>
                </a:solidFill>
                <a:latin typeface="Bauer Bodoni Condensed Bold"/>
              </a:rPr>
              <a:t>The development phase includes NodeMCU configuration and voice management for the mobile app with a focus on energy efficiency and security. Rigorous testing ensures reliability, followed by practical and practical training. Ongoing inspection and maintenance assures long service life. Complete characters support future expansion.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328</Words>
  <Application>Microsoft Office PowerPoint</Application>
  <PresentationFormat>Custom</PresentationFormat>
  <Paragraphs>57</Paragraphs>
  <Slides>13</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Calibri</vt:lpstr>
      <vt:lpstr>Boston Angel</vt:lpstr>
      <vt:lpstr>Arial</vt:lpstr>
      <vt:lpstr>Bauer Bodoni Condensed Bold</vt:lpstr>
      <vt:lpstr>Belleza</vt:lpstr>
      <vt:lpstr>Rubik Semi-Bold</vt:lpstr>
      <vt:lpstr>Poppins</vt:lpstr>
      <vt:lpstr>Garamond</vt:lpstr>
      <vt:lpstr>Quando</vt:lpstr>
      <vt:lpstr>Prata</vt:lpstr>
      <vt:lpstr>Rubik</vt:lpstr>
      <vt:lpstr>Chonburi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cp:lastModifiedBy>THOMAS 05</cp:lastModifiedBy>
  <cp:revision>2</cp:revision>
  <dcterms:created xsi:type="dcterms:W3CDTF">2006-08-16T00:00:00Z</dcterms:created>
  <dcterms:modified xsi:type="dcterms:W3CDTF">2023-11-01T18:47:03Z</dcterms:modified>
  <dc:identifier>DAFy8OeCvVs</dc:identifier>
</cp:coreProperties>
</file>